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0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D83-CD91-44FD-9870-60B2E5CCA354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2085"/>
              </p:ext>
            </p:extLst>
          </p:nvPr>
        </p:nvGraphicFramePr>
        <p:xfrm>
          <a:off x="2032000" y="719666"/>
          <a:ext cx="541866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9570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23525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it-IT" dirty="0" smtClean="0"/>
                        <a:t>General info from trace </a:t>
                      </a:r>
                      <a:r>
                        <a:rPr lang="it-IT" dirty="0" err="1" smtClean="0"/>
                        <a:t>using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capinfos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_00000_20190410070000.pcap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23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Wireshark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\...-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pcapng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8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encapsulation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Ethernet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4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timestamp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microsecond(6)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91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hdr: (not set)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00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inferred: 34 bytes - 96 bytes (range)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20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3,637099 seconds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18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2019-04-10 - 07:00:00,056001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9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2019-04-10 - 07:00:03,693100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94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byte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3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bit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1099,84 bytes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91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274kpackets/s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My pc</dc:creator>
  <cp:lastModifiedBy>My pc</cp:lastModifiedBy>
  <cp:revision>1</cp:revision>
  <dcterms:created xsi:type="dcterms:W3CDTF">2021-07-02T13:54:04Z</dcterms:created>
  <dcterms:modified xsi:type="dcterms:W3CDTF">2021-07-02T13:55:06Z</dcterms:modified>
</cp:coreProperties>
</file>