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66" r:id="rId4"/>
    <p:sldId id="267" r:id="rId5"/>
    <p:sldId id="269" r:id="rId6"/>
    <p:sldId id="279" r:id="rId7"/>
    <p:sldId id="283" r:id="rId8"/>
    <p:sldId id="282" r:id="rId9"/>
    <p:sldId id="281" r:id="rId10"/>
    <p:sldId id="272" r:id="rId11"/>
    <p:sldId id="273" r:id="rId12"/>
    <p:sldId id="27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99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“Inserisci qui una citazione”. 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olo Testo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magin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magin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E18E119-3F82-4FD7-AEDF-98C491124622}"/>
              </a:ext>
            </a:extLst>
          </p:cNvPr>
          <p:cNvSpPr txBox="1"/>
          <p:nvPr/>
        </p:nvSpPr>
        <p:spPr>
          <a:xfrm>
            <a:off x="387176" y="3142566"/>
            <a:ext cx="1213136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5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ro " panose="02000000000000000000" pitchFamily="50" charset="0"/>
                <a:sym typeface="Helvetica Neue"/>
              </a:rPr>
              <a:t>React</a:t>
            </a:r>
            <a:endParaRPr kumimoji="0" lang="en-GB" sz="5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ro " panose="02000000000000000000" pitchFamily="50" charset="0"/>
              <a:sym typeface="Helvetica Neue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6745F4-9EC9-4FF4-9001-D918332822EC}"/>
              </a:ext>
            </a:extLst>
          </p:cNvPr>
          <p:cNvSpPr txBox="1"/>
          <p:nvPr/>
        </p:nvSpPr>
        <p:spPr>
          <a:xfrm>
            <a:off x="387176" y="4062671"/>
            <a:ext cx="12131366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000" b="0" dirty="0">
                <a:latin typeface="Century Gothic" panose="020B0502020202020204" pitchFamily="34" charset="0"/>
              </a:rPr>
              <a:t>Docente: </a:t>
            </a:r>
            <a:r>
              <a:rPr lang="it-IT" sz="3000" b="0">
                <a:latin typeface="Century Gothic" panose="020B0502020202020204" pitchFamily="34" charset="0"/>
              </a:rPr>
              <a:t>Marcello Valeri</a:t>
            </a:r>
            <a:endParaRPr lang="it-IT" sz="3000" b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628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F4AA1B0-002C-451C-85C0-3922DF01D9A9}"/>
              </a:ext>
            </a:extLst>
          </p:cNvPr>
          <p:cNvSpPr/>
          <p:nvPr/>
        </p:nvSpPr>
        <p:spPr>
          <a:xfrm>
            <a:off x="1028939" y="2087043"/>
            <a:ext cx="10946921" cy="61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068FCCE6-1142-4F51-8A09-D8347E83DA92}"/>
              </a:ext>
            </a:extLst>
          </p:cNvPr>
          <p:cNvSpPr/>
          <p:nvPr/>
        </p:nvSpPr>
        <p:spPr>
          <a:xfrm>
            <a:off x="1218720" y="2233692"/>
            <a:ext cx="10558732" cy="13543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423E53D-F4EE-41E1-A8CF-F6902F10F454}"/>
              </a:ext>
            </a:extLst>
          </p:cNvPr>
          <p:cNvSpPr/>
          <p:nvPr/>
        </p:nvSpPr>
        <p:spPr>
          <a:xfrm>
            <a:off x="1537897" y="234583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AA493B-2D78-4B14-9879-826F00D4FBD0}"/>
              </a:ext>
            </a:extLst>
          </p:cNvPr>
          <p:cNvSpPr/>
          <p:nvPr/>
        </p:nvSpPr>
        <p:spPr>
          <a:xfrm>
            <a:off x="1537897" y="275990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EDD52CC-C7EB-4D5E-A578-D50F06AFEFC3}"/>
              </a:ext>
            </a:extLst>
          </p:cNvPr>
          <p:cNvSpPr/>
          <p:nvPr/>
        </p:nvSpPr>
        <p:spPr>
          <a:xfrm>
            <a:off x="1537897" y="3173969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3BA698-32BB-492D-92FF-75B3F027B5F4}"/>
              </a:ext>
            </a:extLst>
          </p:cNvPr>
          <p:cNvSpPr txBox="1"/>
          <p:nvPr/>
        </p:nvSpPr>
        <p:spPr>
          <a:xfrm>
            <a:off x="3823897" y="2463454"/>
            <a:ext cx="439947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/>
              <a:t>BUONA GIORNATA</a:t>
            </a:r>
          </a:p>
          <a:p>
            <a:r>
              <a:rPr lang="it-IT" sz="1800" dirty="0"/>
              <a:t>E SALUTI DA REACT</a:t>
            </a:r>
          </a:p>
          <a:p>
            <a:r>
              <a:rPr lang="it-IT" sz="1800" dirty="0"/>
              <a:t>OGGI è LUNEDI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885B355-0294-43B6-8F04-1A5B61D3AEAE}"/>
              </a:ext>
            </a:extLst>
          </p:cNvPr>
          <p:cNvSpPr/>
          <p:nvPr/>
        </p:nvSpPr>
        <p:spPr>
          <a:xfrm>
            <a:off x="1230222" y="3855458"/>
            <a:ext cx="2593675" cy="4071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2B906151-2F21-4DBB-B29D-70C83603CBFE}"/>
              </a:ext>
            </a:extLst>
          </p:cNvPr>
          <p:cNvSpPr/>
          <p:nvPr/>
        </p:nvSpPr>
        <p:spPr>
          <a:xfrm>
            <a:off x="1684546" y="4119998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Inserisci fattura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6B5BFB3-FD1A-42D2-AAFE-005F4E8347C7}"/>
              </a:ext>
            </a:extLst>
          </p:cNvPr>
          <p:cNvSpPr/>
          <p:nvPr/>
        </p:nvSpPr>
        <p:spPr>
          <a:xfrm>
            <a:off x="1684545" y="483455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A3862F4-4412-4D55-984E-DCC2F9A382C1}"/>
              </a:ext>
            </a:extLst>
          </p:cNvPr>
          <p:cNvSpPr/>
          <p:nvPr/>
        </p:nvSpPr>
        <p:spPr>
          <a:xfrm>
            <a:off x="1684544" y="5544800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32584A8-A509-40CD-AC2A-9E1140DDBCE6}"/>
              </a:ext>
            </a:extLst>
          </p:cNvPr>
          <p:cNvSpPr/>
          <p:nvPr/>
        </p:nvSpPr>
        <p:spPr>
          <a:xfrm>
            <a:off x="1684543" y="626726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7742727F-338B-4E5B-A679-98148B4AFAC0}"/>
              </a:ext>
            </a:extLst>
          </p:cNvPr>
          <p:cNvSpPr/>
          <p:nvPr/>
        </p:nvSpPr>
        <p:spPr>
          <a:xfrm>
            <a:off x="1684542" y="6946235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2662EEF-56AD-482C-91DF-F17C789D4F94}"/>
              </a:ext>
            </a:extLst>
          </p:cNvPr>
          <p:cNvSpPr/>
          <p:nvPr/>
        </p:nvSpPr>
        <p:spPr>
          <a:xfrm>
            <a:off x="4151701" y="3848449"/>
            <a:ext cx="7565366" cy="40716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BA07AA2-C028-4298-9C2B-E15DC1FBBE1A}"/>
              </a:ext>
            </a:extLst>
          </p:cNvPr>
          <p:cNvSpPr/>
          <p:nvPr/>
        </p:nvSpPr>
        <p:spPr>
          <a:xfrm>
            <a:off x="8092310" y="4420816"/>
            <a:ext cx="2689412" cy="55132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4E410C-4362-4B15-88E3-5FD1FBFAF4C0}"/>
              </a:ext>
            </a:extLst>
          </p:cNvPr>
          <p:cNvSpPr txBox="1"/>
          <p:nvPr/>
        </p:nvSpPr>
        <p:spPr>
          <a:xfrm>
            <a:off x="5315493" y="4458534"/>
            <a:ext cx="19834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 fattura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0BD42F-23D2-4B53-ABFC-9726BE5F2F47}"/>
              </a:ext>
            </a:extLst>
          </p:cNvPr>
          <p:cNvSpPr txBox="1"/>
          <p:nvPr/>
        </p:nvSpPr>
        <p:spPr>
          <a:xfrm>
            <a:off x="4961201" y="5394512"/>
            <a:ext cx="24550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Importo fattura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C7F6B0D-8805-4713-ACA1-7FDAE5F45486}"/>
              </a:ext>
            </a:extLst>
          </p:cNvPr>
          <p:cNvSpPr/>
          <p:nvPr/>
        </p:nvSpPr>
        <p:spPr>
          <a:xfrm>
            <a:off x="8092310" y="5369859"/>
            <a:ext cx="2689412" cy="55132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3E164BE-68B0-44FF-89EF-F850AC86A3F3}"/>
              </a:ext>
            </a:extLst>
          </p:cNvPr>
          <p:cNvSpPr txBox="1"/>
          <p:nvPr/>
        </p:nvSpPr>
        <p:spPr>
          <a:xfrm>
            <a:off x="5046552" y="6175657"/>
            <a:ext cx="26692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Tipo prodotto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4D45E2-7904-48EA-A298-4F98300C9910}"/>
              </a:ext>
            </a:extLst>
          </p:cNvPr>
          <p:cNvSpPr/>
          <p:nvPr/>
        </p:nvSpPr>
        <p:spPr>
          <a:xfrm>
            <a:off x="8149143" y="6277950"/>
            <a:ext cx="2689412" cy="55132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73CA872A-2121-4244-AC43-01E5E19666E9}"/>
              </a:ext>
            </a:extLst>
          </p:cNvPr>
          <p:cNvSpPr/>
          <p:nvPr/>
        </p:nvSpPr>
        <p:spPr>
          <a:xfrm>
            <a:off x="10048857" y="6397534"/>
            <a:ext cx="477371" cy="343314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FFD8DC1-5FE2-4743-B5DC-FBF6024DE4CE}"/>
              </a:ext>
            </a:extLst>
          </p:cNvPr>
          <p:cNvCxnSpPr/>
          <p:nvPr/>
        </p:nvCxnSpPr>
        <p:spPr>
          <a:xfrm>
            <a:off x="3203689" y="4266818"/>
            <a:ext cx="948012" cy="1078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C6701662-650C-D9BD-A7F2-E294EC83CAF5}"/>
              </a:ext>
            </a:extLst>
          </p:cNvPr>
          <p:cNvSpPr/>
          <p:nvPr/>
        </p:nvSpPr>
        <p:spPr>
          <a:xfrm>
            <a:off x="4713767" y="4210493"/>
            <a:ext cx="6514214" cy="2892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0A1101A-51A1-8820-74D4-6F8BC1D54B0C}"/>
              </a:ext>
            </a:extLst>
          </p:cNvPr>
          <p:cNvSpPr/>
          <p:nvPr/>
        </p:nvSpPr>
        <p:spPr>
          <a:xfrm>
            <a:off x="1425749" y="4004930"/>
            <a:ext cx="2049865" cy="35149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15107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F4AA1B0-002C-451C-85C0-3922DF01D9A9}"/>
              </a:ext>
            </a:extLst>
          </p:cNvPr>
          <p:cNvSpPr/>
          <p:nvPr/>
        </p:nvSpPr>
        <p:spPr>
          <a:xfrm>
            <a:off x="1028939" y="2087043"/>
            <a:ext cx="10946921" cy="61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068FCCE6-1142-4F51-8A09-D8347E83DA92}"/>
              </a:ext>
            </a:extLst>
          </p:cNvPr>
          <p:cNvSpPr/>
          <p:nvPr/>
        </p:nvSpPr>
        <p:spPr>
          <a:xfrm>
            <a:off x="1218720" y="2233692"/>
            <a:ext cx="10558732" cy="13543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423E53D-F4EE-41E1-A8CF-F6902F10F454}"/>
              </a:ext>
            </a:extLst>
          </p:cNvPr>
          <p:cNvSpPr/>
          <p:nvPr/>
        </p:nvSpPr>
        <p:spPr>
          <a:xfrm>
            <a:off x="1537897" y="234583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AA493B-2D78-4B14-9879-826F00D4FBD0}"/>
              </a:ext>
            </a:extLst>
          </p:cNvPr>
          <p:cNvSpPr/>
          <p:nvPr/>
        </p:nvSpPr>
        <p:spPr>
          <a:xfrm>
            <a:off x="1537897" y="275990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EDD52CC-C7EB-4D5E-A578-D50F06AFEFC3}"/>
              </a:ext>
            </a:extLst>
          </p:cNvPr>
          <p:cNvSpPr/>
          <p:nvPr/>
        </p:nvSpPr>
        <p:spPr>
          <a:xfrm>
            <a:off x="1537897" y="3173969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3BA698-32BB-492D-92FF-75B3F027B5F4}"/>
              </a:ext>
            </a:extLst>
          </p:cNvPr>
          <p:cNvSpPr txBox="1"/>
          <p:nvPr/>
        </p:nvSpPr>
        <p:spPr>
          <a:xfrm>
            <a:off x="3823897" y="2463454"/>
            <a:ext cx="439947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/>
              <a:t>BUONA GIORNATA</a:t>
            </a:r>
          </a:p>
          <a:p>
            <a:r>
              <a:rPr lang="it-IT" sz="1800" dirty="0"/>
              <a:t>E SALUTI DA REACT</a:t>
            </a:r>
          </a:p>
          <a:p>
            <a:r>
              <a:rPr lang="it-IT" sz="1800" dirty="0"/>
              <a:t>OGGI è LUNEDI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885B355-0294-43B6-8F04-1A5B61D3AEAE}"/>
              </a:ext>
            </a:extLst>
          </p:cNvPr>
          <p:cNvSpPr/>
          <p:nvPr/>
        </p:nvSpPr>
        <p:spPr>
          <a:xfrm>
            <a:off x="1230222" y="3855458"/>
            <a:ext cx="2593675" cy="4071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2B906151-2F21-4DBB-B29D-70C83603CBFE}"/>
              </a:ext>
            </a:extLst>
          </p:cNvPr>
          <p:cNvSpPr/>
          <p:nvPr/>
        </p:nvSpPr>
        <p:spPr>
          <a:xfrm>
            <a:off x="1684546" y="4119998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Inserisci fattura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6B5BFB3-FD1A-42D2-AAFE-005F4E8347C7}"/>
              </a:ext>
            </a:extLst>
          </p:cNvPr>
          <p:cNvSpPr/>
          <p:nvPr/>
        </p:nvSpPr>
        <p:spPr>
          <a:xfrm>
            <a:off x="1684545" y="483455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Saldo bancario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A3862F4-4412-4D55-984E-DCC2F9A382C1}"/>
              </a:ext>
            </a:extLst>
          </p:cNvPr>
          <p:cNvSpPr/>
          <p:nvPr/>
        </p:nvSpPr>
        <p:spPr>
          <a:xfrm>
            <a:off x="1684544" y="5544800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32584A8-A509-40CD-AC2A-9E1140DDBCE6}"/>
              </a:ext>
            </a:extLst>
          </p:cNvPr>
          <p:cNvSpPr/>
          <p:nvPr/>
        </p:nvSpPr>
        <p:spPr>
          <a:xfrm>
            <a:off x="1684543" y="626726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7742727F-338B-4E5B-A679-98148B4AFAC0}"/>
              </a:ext>
            </a:extLst>
          </p:cNvPr>
          <p:cNvSpPr/>
          <p:nvPr/>
        </p:nvSpPr>
        <p:spPr>
          <a:xfrm>
            <a:off x="1684542" y="6946235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2662EEF-56AD-482C-91DF-F17C789D4F94}"/>
              </a:ext>
            </a:extLst>
          </p:cNvPr>
          <p:cNvSpPr/>
          <p:nvPr/>
        </p:nvSpPr>
        <p:spPr>
          <a:xfrm>
            <a:off x="4151701" y="3848449"/>
            <a:ext cx="7565366" cy="40716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3AEB54-2625-45A7-91BF-D8E2BA29064F}"/>
              </a:ext>
            </a:extLst>
          </p:cNvPr>
          <p:cNvSpPr txBox="1"/>
          <p:nvPr/>
        </p:nvSpPr>
        <p:spPr>
          <a:xfrm>
            <a:off x="4605618" y="4269530"/>
            <a:ext cx="26490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Saldo al 15/2/201: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A92109D-A447-4013-8033-8C81020B7EC8}"/>
              </a:ext>
            </a:extLst>
          </p:cNvPr>
          <p:cNvSpPr/>
          <p:nvPr/>
        </p:nvSpPr>
        <p:spPr>
          <a:xfrm>
            <a:off x="7799294" y="4280999"/>
            <a:ext cx="305920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1,200,000 euro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5D46867-A22C-45EC-8280-C021701B0B5C}"/>
              </a:ext>
            </a:extLst>
          </p:cNvPr>
          <p:cNvCxnSpPr/>
          <p:nvPr/>
        </p:nvCxnSpPr>
        <p:spPr>
          <a:xfrm flipV="1">
            <a:off x="3368150" y="4657519"/>
            <a:ext cx="783551" cy="2960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8E84B79F-CF80-6BC2-9ADA-372F64FFF0D9}"/>
              </a:ext>
            </a:extLst>
          </p:cNvPr>
          <p:cNvSpPr/>
          <p:nvPr/>
        </p:nvSpPr>
        <p:spPr>
          <a:xfrm>
            <a:off x="4486940" y="4047460"/>
            <a:ext cx="6833314" cy="90608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499601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F649E0D-1523-44F3-ACC9-FB95B2ADFB7B}"/>
              </a:ext>
            </a:extLst>
          </p:cNvPr>
          <p:cNvSpPr txBox="1"/>
          <p:nvPr/>
        </p:nvSpPr>
        <p:spPr>
          <a:xfrm>
            <a:off x="500092" y="1473779"/>
            <a:ext cx="1200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C.D.N.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dirty="0"/>
              <a:t>COLLEGAMENTO AD UN FILE ESTERNO  </a:t>
            </a:r>
            <a:r>
              <a:rPr lang="it-IT" b="1" dirty="0">
                <a:solidFill>
                  <a:srgbClr val="FF0000"/>
                </a:solidFill>
              </a:rPr>
              <a:t>C</a:t>
            </a:r>
            <a:r>
              <a:rPr lang="it-IT" dirty="0"/>
              <a:t>ONTENT </a:t>
            </a:r>
            <a:r>
              <a:rPr lang="it-IT" b="1" dirty="0">
                <a:solidFill>
                  <a:srgbClr val="FF0000"/>
                </a:solidFill>
              </a:rPr>
              <a:t>D</a:t>
            </a:r>
            <a:r>
              <a:rPr lang="it-IT" dirty="0"/>
              <a:t>ELIVERY </a:t>
            </a:r>
            <a:r>
              <a:rPr lang="it-IT" b="1" dirty="0">
                <a:solidFill>
                  <a:srgbClr val="FF0000"/>
                </a:solidFill>
              </a:rPr>
              <a:t>N</a:t>
            </a:r>
            <a:r>
              <a:rPr lang="it-IT" dirty="0"/>
              <a:t>ETWORK</a:t>
            </a:r>
          </a:p>
          <a:p>
            <a:pPr algn="l"/>
            <a:r>
              <a:rPr lang="it-IT" dirty="0"/>
              <a:t>&lt;script&gt; che punta al file scaricato &lt;/script&gt;</a:t>
            </a:r>
          </a:p>
          <a:p>
            <a:pPr algn="l"/>
            <a:r>
              <a:rPr lang="it-IT" dirty="0"/>
              <a:t>Copiare la libreria in locale sul progetto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482D95-5C34-448A-926B-73EAF8AEF39E}"/>
              </a:ext>
            </a:extLst>
          </p:cNvPr>
          <p:cNvSpPr txBox="1"/>
          <p:nvPr/>
        </p:nvSpPr>
        <p:spPr>
          <a:xfrm>
            <a:off x="548971" y="3412366"/>
            <a:ext cx="5187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IN LOCALE: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LIBRERIA (</a:t>
            </a:r>
            <a:r>
              <a:rPr lang="it-IT" dirty="0" err="1"/>
              <a:t>non’è</a:t>
            </a:r>
            <a:r>
              <a:rPr lang="it-IT" dirty="0"/>
              <a:t> esattamente la </a:t>
            </a:r>
            <a:r>
              <a:rPr lang="it-IT" u="sng" dirty="0"/>
              <a:t>libreria</a:t>
            </a:r>
            <a:r>
              <a:rPr lang="it-IT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INSTALLARLA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MINI SERVER (PSEUDO SERVER)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it-IT" dirty="0"/>
              <a:t>NODE.JS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C.L.I. </a:t>
            </a:r>
            <a:r>
              <a:rPr lang="it-IT" dirty="0" err="1"/>
              <a:t>Command</a:t>
            </a:r>
            <a:r>
              <a:rPr lang="it-IT" dirty="0"/>
              <a:t> Line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Javascript</a:t>
            </a:r>
            <a:endParaRPr lang="it-IT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TypeScript</a:t>
            </a:r>
            <a:endParaRPr lang="it-IT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Jsx</a:t>
            </a:r>
            <a:r>
              <a:rPr lang="it-IT" dirty="0"/>
              <a:t> (</a:t>
            </a:r>
            <a:r>
              <a:rPr lang="it-IT" dirty="0" err="1"/>
              <a:t>Javascript</a:t>
            </a:r>
            <a:r>
              <a:rPr lang="it-IT" dirty="0"/>
              <a:t> </a:t>
            </a:r>
            <a:r>
              <a:rPr lang="it-IT" dirty="0" err="1"/>
              <a:t>extend</a:t>
            </a:r>
            <a:r>
              <a:rPr lang="it-IT" dirty="0"/>
              <a:t>)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86387F4-2496-41BC-AD27-75FF9B83ED2B}"/>
              </a:ext>
            </a:extLst>
          </p:cNvPr>
          <p:cNvSpPr/>
          <p:nvPr/>
        </p:nvSpPr>
        <p:spPr>
          <a:xfrm>
            <a:off x="8032630" y="4015527"/>
            <a:ext cx="351167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ANGULAR/REACT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2EC306-F085-4C2E-BE22-8916A14EB9B7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240329" y="5215856"/>
            <a:ext cx="548136" cy="1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E330D9C-7B23-44A8-994C-5BB820908C1B}"/>
              </a:ext>
            </a:extLst>
          </p:cNvPr>
          <p:cNvSpPr txBox="1"/>
          <p:nvPr/>
        </p:nvSpPr>
        <p:spPr>
          <a:xfrm>
            <a:off x="8705488" y="6434783"/>
            <a:ext cx="15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NODE.JS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4DB3E85-4E97-4604-84D6-6F60965DFBA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736379" y="4775200"/>
            <a:ext cx="2283310" cy="714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EE9FEDD8-7C6B-4C72-B99A-8425D0194B25}"/>
              </a:ext>
            </a:extLst>
          </p:cNvPr>
          <p:cNvCxnSpPr>
            <a:cxnSpLocks/>
          </p:cNvCxnSpPr>
          <p:nvPr/>
        </p:nvCxnSpPr>
        <p:spPr>
          <a:xfrm>
            <a:off x="9240328" y="6896751"/>
            <a:ext cx="0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B4542E8-8AFA-4027-A7C4-8B6558E9928D}"/>
              </a:ext>
            </a:extLst>
          </p:cNvPr>
          <p:cNvSpPr txBox="1"/>
          <p:nvPr/>
        </p:nvSpPr>
        <p:spPr>
          <a:xfrm>
            <a:off x="8797503" y="7705380"/>
            <a:ext cx="15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SERVER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883A2BF-64F6-41A7-A9ED-031E612525A3}"/>
              </a:ext>
            </a:extLst>
          </p:cNvPr>
          <p:cNvCxnSpPr>
            <a:cxnSpLocks/>
          </p:cNvCxnSpPr>
          <p:nvPr/>
        </p:nvCxnSpPr>
        <p:spPr>
          <a:xfrm flipV="1">
            <a:off x="9565254" y="6896752"/>
            <a:ext cx="0" cy="69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0BCC336-2EED-437E-9C8E-D274275B749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9473239" y="5215857"/>
            <a:ext cx="319896" cy="121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90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C8D635E-2C4D-4E72-9648-8FC16A1BB62A}"/>
              </a:ext>
            </a:extLst>
          </p:cNvPr>
          <p:cNvSpPr txBox="1"/>
          <p:nvPr/>
        </p:nvSpPr>
        <p:spPr>
          <a:xfrm>
            <a:off x="4710275" y="3036024"/>
            <a:ext cx="35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facebook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97BBE3E-9B8C-4BD0-8345-68D23A7F8928}"/>
              </a:ext>
            </a:extLst>
          </p:cNvPr>
          <p:cNvSpPr txBox="1"/>
          <p:nvPr/>
        </p:nvSpPr>
        <p:spPr>
          <a:xfrm>
            <a:off x="5624676" y="3724858"/>
            <a:ext cx="186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grafica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371F1A-4CCF-4679-8A63-5991B10C1DEA}"/>
              </a:ext>
            </a:extLst>
          </p:cNvPr>
          <p:cNvSpPr txBox="1"/>
          <p:nvPr/>
        </p:nvSpPr>
        <p:spPr>
          <a:xfrm>
            <a:off x="5802955" y="4271530"/>
            <a:ext cx="16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REACT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B84EA5B-ECDC-475B-9F36-14A46F8B06D6}"/>
              </a:ext>
            </a:extLst>
          </p:cNvPr>
          <p:cNvCxnSpPr>
            <a:stCxn id="16" idx="2"/>
          </p:cNvCxnSpPr>
          <p:nvPr/>
        </p:nvCxnSpPr>
        <p:spPr>
          <a:xfrm>
            <a:off x="6644031" y="4733195"/>
            <a:ext cx="2025769" cy="139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E300976-4E2C-4237-AE43-CBC791F533F7}"/>
              </a:ext>
            </a:extLst>
          </p:cNvPr>
          <p:cNvSpPr txBox="1"/>
          <p:nvPr/>
        </p:nvSpPr>
        <p:spPr>
          <a:xfrm>
            <a:off x="8488645" y="6208963"/>
            <a:ext cx="140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C.D.N.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47F45E1-5626-45F3-903A-7A54155EC63E}"/>
              </a:ext>
            </a:extLst>
          </p:cNvPr>
          <p:cNvSpPr txBox="1"/>
          <p:nvPr/>
        </p:nvSpPr>
        <p:spPr>
          <a:xfrm>
            <a:off x="3793000" y="6075253"/>
            <a:ext cx="216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LOCALE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F841472-82E0-4F29-AF0B-04C01508396D}"/>
              </a:ext>
            </a:extLst>
          </p:cNvPr>
          <p:cNvCxnSpPr/>
          <p:nvPr/>
        </p:nvCxnSpPr>
        <p:spPr>
          <a:xfrm flipH="1">
            <a:off x="4710275" y="4733195"/>
            <a:ext cx="1176069" cy="12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813497E-F21B-4813-8054-635FD628C516}"/>
              </a:ext>
            </a:extLst>
          </p:cNvPr>
          <p:cNvSpPr txBox="1"/>
          <p:nvPr/>
        </p:nvSpPr>
        <p:spPr>
          <a:xfrm>
            <a:off x="3509615" y="922177"/>
            <a:ext cx="666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REAT è UNA LIBRERIA/FRAMEWORK IN JAVASCRIPT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F9E7BF-C97E-45D0-A9B6-6D1D1108B014}"/>
              </a:ext>
            </a:extLst>
          </p:cNvPr>
          <p:cNvSpPr txBox="1"/>
          <p:nvPr/>
        </p:nvSpPr>
        <p:spPr>
          <a:xfrm>
            <a:off x="1871858" y="2248453"/>
            <a:ext cx="325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LIBRERIA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C666126-EA6B-4EE3-8FA3-7B7A1913B27A}"/>
              </a:ext>
            </a:extLst>
          </p:cNvPr>
          <p:cNvSpPr txBox="1"/>
          <p:nvPr/>
        </p:nvSpPr>
        <p:spPr>
          <a:xfrm>
            <a:off x="8386552" y="2248453"/>
            <a:ext cx="325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FRAMEWORK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D6F502-7F93-4BD7-A6F3-C820234E6A5B}"/>
              </a:ext>
            </a:extLst>
          </p:cNvPr>
          <p:cNvSpPr txBox="1"/>
          <p:nvPr/>
        </p:nvSpPr>
        <p:spPr>
          <a:xfrm>
            <a:off x="966084" y="2931543"/>
            <a:ext cx="5953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/>
              <a:t>ISTRUZIONI CHE IMPLEMENTANO</a:t>
            </a:r>
          </a:p>
          <a:p>
            <a:r>
              <a:rPr lang="it-IT" sz="2000" b="0" dirty="0"/>
              <a:t>ISTRUZIONI ESITENTI</a:t>
            </a:r>
          </a:p>
          <a:p>
            <a:r>
              <a:rPr lang="it-IT" sz="2000" b="0" dirty="0"/>
              <a:t>$(«#ID#).CSS(«</a:t>
            </a:r>
            <a:r>
              <a:rPr lang="it-IT" sz="2000" b="0" dirty="0" err="1"/>
              <a:t>color»,»red</a:t>
            </a:r>
            <a:r>
              <a:rPr lang="it-IT" sz="2000" b="0" dirty="0"/>
              <a:t>»).APPEN….</a:t>
            </a:r>
          </a:p>
          <a:p>
            <a:r>
              <a:rPr lang="it-IT" sz="2000" b="0" dirty="0"/>
              <a:t>AGGIUNGI FUNZIONI SU FUNZIONI Già ESITENTI (SFRUTTANDO LA LOGICA)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0AB49AB-5D5B-40D9-9AEF-D684923AEA55}"/>
              </a:ext>
            </a:extLst>
          </p:cNvPr>
          <p:cNvSpPr txBox="1"/>
          <p:nvPr/>
        </p:nvSpPr>
        <p:spPr>
          <a:xfrm>
            <a:off x="7423270" y="2931543"/>
            <a:ext cx="502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/>
              <a:t>AMBIENTE CHE CREA NUOVE ISTRUZIONI, IMPLEMENTANTO ANCHE  ISTRUZIONI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1CBEAF3-6DF0-40C2-B50F-A70E0D87BDAF}"/>
              </a:ext>
            </a:extLst>
          </p:cNvPr>
          <p:cNvCxnSpPr>
            <a:cxnSpLocks/>
          </p:cNvCxnSpPr>
          <p:nvPr/>
        </p:nvCxnSpPr>
        <p:spPr>
          <a:xfrm>
            <a:off x="9139926" y="4408871"/>
            <a:ext cx="60385" cy="129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556AA1-C168-4F56-B6BF-AB11DCC8D394}"/>
              </a:ext>
            </a:extLst>
          </p:cNvPr>
          <p:cNvSpPr txBox="1"/>
          <p:nvPr/>
        </p:nvSpPr>
        <p:spPr>
          <a:xfrm>
            <a:off x="7871842" y="5700623"/>
            <a:ext cx="374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ANGULAR 2.0</a:t>
            </a:r>
          </a:p>
          <a:p>
            <a:r>
              <a:rPr lang="it-IT" dirty="0"/>
              <a:t>REACT</a:t>
            </a:r>
          </a:p>
          <a:p>
            <a:r>
              <a:rPr lang="it-IT" dirty="0"/>
              <a:t>Installare strumenti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199CD3-FC88-455E-9770-DF98E2F2D174}"/>
              </a:ext>
            </a:extLst>
          </p:cNvPr>
          <p:cNvSpPr txBox="1"/>
          <p:nvPr/>
        </p:nvSpPr>
        <p:spPr>
          <a:xfrm>
            <a:off x="1673450" y="4967377"/>
            <a:ext cx="294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Jquery</a:t>
            </a:r>
            <a:endParaRPr lang="it-IT" dirty="0"/>
          </a:p>
          <a:p>
            <a:r>
              <a:rPr lang="it-IT" dirty="0"/>
              <a:t>Bootstrap</a:t>
            </a:r>
          </a:p>
          <a:p>
            <a:r>
              <a:rPr lang="it-IT" dirty="0"/>
              <a:t>React.js</a:t>
            </a:r>
          </a:p>
        </p:txBody>
      </p:sp>
    </p:spTree>
    <p:extLst>
      <p:ext uri="{BB962C8B-B14F-4D97-AF65-F5344CB8AC3E}">
        <p14:creationId xmlns:p14="http://schemas.microsoft.com/office/powerpoint/2010/main" val="20153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C2AB5E-E6FD-4BCA-A13F-40CE702B2B85}"/>
              </a:ext>
            </a:extLst>
          </p:cNvPr>
          <p:cNvSpPr txBox="1"/>
          <p:nvPr/>
        </p:nvSpPr>
        <p:spPr>
          <a:xfrm>
            <a:off x="999188" y="1983426"/>
            <a:ext cx="4195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/>
              <a:t>REACT: POTENZIO LA GRAFICA</a:t>
            </a:r>
          </a:p>
          <a:p>
            <a:r>
              <a:rPr lang="it-IT" sz="2000" b="0" dirty="0"/>
              <a:t>VIRTUAL DOM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2348FE0-244B-4A75-B4FF-1AB4A0E10F44}"/>
              </a:ext>
            </a:extLst>
          </p:cNvPr>
          <p:cNvSpPr txBox="1"/>
          <p:nvPr/>
        </p:nvSpPr>
        <p:spPr>
          <a:xfrm>
            <a:off x="7210144" y="2033934"/>
            <a:ext cx="4795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dirty="0"/>
              <a:t>ANGULAR: POTENZIO LA GESTIONE DEI DATI (BINDING)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5E80928-472B-4F77-8FF2-E79D9D9DE1E6}"/>
              </a:ext>
            </a:extLst>
          </p:cNvPr>
          <p:cNvSpPr txBox="1"/>
          <p:nvPr/>
        </p:nvSpPr>
        <p:spPr>
          <a:xfrm>
            <a:off x="3343642" y="5554839"/>
            <a:ext cx="6277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PATTERN (METODOLOGIA CHE è PROGETTATA PER RISOLVERE UN PROBLEMA -</a:t>
            </a:r>
          </a:p>
          <a:p>
            <a:r>
              <a:rPr lang="it-IT" dirty="0"/>
              <a:t>PROTOCOLLO DI UTILIZZO)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55B0FEF-C0A8-4AFB-97FD-73F1125A314D}"/>
              </a:ext>
            </a:extLst>
          </p:cNvPr>
          <p:cNvCxnSpPr>
            <a:cxnSpLocks/>
          </p:cNvCxnSpPr>
          <p:nvPr/>
        </p:nvCxnSpPr>
        <p:spPr>
          <a:xfrm>
            <a:off x="3276052" y="2925711"/>
            <a:ext cx="2236662" cy="247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A389E6D-B04A-4162-90DD-B0FC3863F72A}"/>
              </a:ext>
            </a:extLst>
          </p:cNvPr>
          <p:cNvCxnSpPr>
            <a:cxnSpLocks/>
          </p:cNvCxnSpPr>
          <p:nvPr/>
        </p:nvCxnSpPr>
        <p:spPr>
          <a:xfrm flipH="1">
            <a:off x="7341515" y="3190532"/>
            <a:ext cx="1901161" cy="21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820235-DBD8-4ED3-B3C6-C713874F9065}"/>
              </a:ext>
            </a:extLst>
          </p:cNvPr>
          <p:cNvSpPr txBox="1"/>
          <p:nvPr/>
        </p:nvSpPr>
        <p:spPr>
          <a:xfrm>
            <a:off x="3065542" y="7630852"/>
            <a:ext cx="7006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rgbClr val="FF0000"/>
                </a:solidFill>
              </a:rPr>
              <a:t>S</a:t>
            </a:r>
            <a:r>
              <a:rPr lang="it-IT" sz="3000" dirty="0"/>
              <a:t>ingle </a:t>
            </a:r>
            <a:r>
              <a:rPr lang="it-IT" sz="3000" dirty="0">
                <a:solidFill>
                  <a:srgbClr val="FF0000"/>
                </a:solidFill>
              </a:rPr>
              <a:t>P</a:t>
            </a:r>
            <a:r>
              <a:rPr lang="it-IT" sz="3000" dirty="0"/>
              <a:t>age </a:t>
            </a:r>
            <a:r>
              <a:rPr lang="it-IT" sz="3000" dirty="0">
                <a:solidFill>
                  <a:srgbClr val="FF0000"/>
                </a:solidFill>
              </a:rPr>
              <a:t>A</a:t>
            </a:r>
            <a:r>
              <a:rPr lang="it-IT" sz="3000" dirty="0"/>
              <a:t>pplication</a:t>
            </a:r>
          </a:p>
        </p:txBody>
      </p:sp>
    </p:spTree>
    <p:extLst>
      <p:ext uri="{BB962C8B-B14F-4D97-AF65-F5344CB8AC3E}">
        <p14:creationId xmlns:p14="http://schemas.microsoft.com/office/powerpoint/2010/main" val="36749477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tangolo 43">
            <a:extLst>
              <a:ext uri="{FF2B5EF4-FFF2-40B4-BE49-F238E27FC236}">
                <a16:creationId xmlns:a16="http://schemas.microsoft.com/office/drawing/2014/main" id="{16A54F58-BAA6-4FD0-9C44-7A900F989443}"/>
              </a:ext>
            </a:extLst>
          </p:cNvPr>
          <p:cNvSpPr/>
          <p:nvPr/>
        </p:nvSpPr>
        <p:spPr>
          <a:xfrm>
            <a:off x="1280064" y="2603979"/>
            <a:ext cx="5676181" cy="425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B2DADF63-AB8B-4CBB-979F-4D9C5AC35582}"/>
              </a:ext>
            </a:extLst>
          </p:cNvPr>
          <p:cNvSpPr/>
          <p:nvPr/>
        </p:nvSpPr>
        <p:spPr>
          <a:xfrm>
            <a:off x="1638300" y="2983542"/>
            <a:ext cx="2201413" cy="474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NOME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689AD3FA-B044-4149-BB9F-77BA80D38AF5}"/>
              </a:ext>
            </a:extLst>
          </p:cNvPr>
          <p:cNvSpPr/>
          <p:nvPr/>
        </p:nvSpPr>
        <p:spPr>
          <a:xfrm>
            <a:off x="4408577" y="2983542"/>
            <a:ext cx="1889185" cy="4744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B14584F-40A3-4E83-9FB5-BC622C950279}"/>
              </a:ext>
            </a:extLst>
          </p:cNvPr>
          <p:cNvSpPr/>
          <p:nvPr/>
        </p:nvSpPr>
        <p:spPr>
          <a:xfrm>
            <a:off x="1638300" y="3688033"/>
            <a:ext cx="2201413" cy="474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COGNOME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BC1D7202-74B8-4D35-9994-075C254080E3}"/>
              </a:ext>
            </a:extLst>
          </p:cNvPr>
          <p:cNvSpPr/>
          <p:nvPr/>
        </p:nvSpPr>
        <p:spPr>
          <a:xfrm>
            <a:off x="4408577" y="3688033"/>
            <a:ext cx="1889185" cy="4744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516C014-5E14-4FDD-858B-33BF296048E6}"/>
              </a:ext>
            </a:extLst>
          </p:cNvPr>
          <p:cNvSpPr/>
          <p:nvPr/>
        </p:nvSpPr>
        <p:spPr>
          <a:xfrm>
            <a:off x="1674124" y="6000632"/>
            <a:ext cx="2100892" cy="487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REGISTRA</a:t>
            </a:r>
          </a:p>
        </p:txBody>
      </p:sp>
      <p:sp>
        <p:nvSpPr>
          <p:cNvPr id="50" name="Cilindro 49">
            <a:extLst>
              <a:ext uri="{FF2B5EF4-FFF2-40B4-BE49-F238E27FC236}">
                <a16:creationId xmlns:a16="http://schemas.microsoft.com/office/drawing/2014/main" id="{4BFD2B95-4D66-476C-B29B-40266D45BA4B}"/>
              </a:ext>
            </a:extLst>
          </p:cNvPr>
          <p:cNvSpPr/>
          <p:nvPr/>
        </p:nvSpPr>
        <p:spPr>
          <a:xfrm>
            <a:off x="8284713" y="4162485"/>
            <a:ext cx="3186023" cy="30048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SERVER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95F76C7-6603-466D-8476-4165120DF310}"/>
              </a:ext>
            </a:extLst>
          </p:cNvPr>
          <p:cNvCxnSpPr>
            <a:cxnSpLocks/>
          </p:cNvCxnSpPr>
          <p:nvPr/>
        </p:nvCxnSpPr>
        <p:spPr>
          <a:xfrm flipV="1">
            <a:off x="3893868" y="5243664"/>
            <a:ext cx="4390845" cy="824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AE545962-7C90-490B-A69E-99E9AF376B59}"/>
              </a:ext>
            </a:extLst>
          </p:cNvPr>
          <p:cNvCxnSpPr>
            <a:cxnSpLocks/>
          </p:cNvCxnSpPr>
          <p:nvPr/>
        </p:nvCxnSpPr>
        <p:spPr>
          <a:xfrm flipH="1">
            <a:off x="3833483" y="5804379"/>
            <a:ext cx="4451232" cy="52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84D65871-3456-4441-95E1-E7F3301D29F0}"/>
              </a:ext>
            </a:extLst>
          </p:cNvPr>
          <p:cNvSpPr/>
          <p:nvPr/>
        </p:nvSpPr>
        <p:spPr>
          <a:xfrm>
            <a:off x="4408577" y="4381021"/>
            <a:ext cx="1889185" cy="4744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DC28C82B-FC62-413C-A606-854616F9CD1D}"/>
              </a:ext>
            </a:extLst>
          </p:cNvPr>
          <p:cNvSpPr/>
          <p:nvPr/>
        </p:nvSpPr>
        <p:spPr>
          <a:xfrm>
            <a:off x="1659866" y="4381021"/>
            <a:ext cx="2201413" cy="474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REGIONE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CEF4674-039A-4BF9-91E3-0D61175162DE}"/>
              </a:ext>
            </a:extLst>
          </p:cNvPr>
          <p:cNvSpPr/>
          <p:nvPr/>
        </p:nvSpPr>
        <p:spPr>
          <a:xfrm>
            <a:off x="5808932" y="4462971"/>
            <a:ext cx="405442" cy="31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4EC3E7DE-E3C8-4EEA-85A9-08A9AC66B5B4}"/>
              </a:ext>
            </a:extLst>
          </p:cNvPr>
          <p:cNvSpPr/>
          <p:nvPr/>
        </p:nvSpPr>
        <p:spPr>
          <a:xfrm>
            <a:off x="4408577" y="5035191"/>
            <a:ext cx="1889185" cy="4744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AFE3C6ED-96F7-46EB-9DD9-E179F6A0BCF4}"/>
              </a:ext>
            </a:extLst>
          </p:cNvPr>
          <p:cNvSpPr/>
          <p:nvPr/>
        </p:nvSpPr>
        <p:spPr>
          <a:xfrm>
            <a:off x="1659866" y="5035191"/>
            <a:ext cx="2201413" cy="4744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CITTA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9A226EF1-A4C6-414B-8484-9BA64A58B594}"/>
              </a:ext>
            </a:extLst>
          </p:cNvPr>
          <p:cNvSpPr/>
          <p:nvPr/>
        </p:nvSpPr>
        <p:spPr>
          <a:xfrm>
            <a:off x="5808932" y="5117141"/>
            <a:ext cx="405442" cy="31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B4B1799-C36F-4F1A-B35A-7E920647422C}"/>
              </a:ext>
            </a:extLst>
          </p:cNvPr>
          <p:cNvCxnSpPr>
            <a:cxnSpLocks/>
          </p:cNvCxnSpPr>
          <p:nvPr/>
        </p:nvCxnSpPr>
        <p:spPr>
          <a:xfrm>
            <a:off x="6214374" y="4511136"/>
            <a:ext cx="2070339" cy="206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894F2E24-37D8-4592-9767-0A72C09DA21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297762" y="4998892"/>
            <a:ext cx="1863308" cy="273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C152E6-4418-4DCD-AEB0-D96FE6002078}"/>
              </a:ext>
            </a:extLst>
          </p:cNvPr>
          <p:cNvSpPr txBox="1"/>
          <p:nvPr/>
        </p:nvSpPr>
        <p:spPr>
          <a:xfrm>
            <a:off x="3833483" y="1065407"/>
            <a:ext cx="523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Architettura web</a:t>
            </a:r>
          </a:p>
        </p:txBody>
      </p:sp>
    </p:spTree>
    <p:extLst>
      <p:ext uri="{BB962C8B-B14F-4D97-AF65-F5344CB8AC3E}">
        <p14:creationId xmlns:p14="http://schemas.microsoft.com/office/powerpoint/2010/main" val="2130092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F4AA1B0-002C-451C-85C0-3922DF01D9A9}"/>
              </a:ext>
            </a:extLst>
          </p:cNvPr>
          <p:cNvSpPr/>
          <p:nvPr/>
        </p:nvSpPr>
        <p:spPr>
          <a:xfrm>
            <a:off x="1028939" y="2087043"/>
            <a:ext cx="10946921" cy="61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068FCCE6-1142-4F51-8A09-D8347E83DA92}"/>
              </a:ext>
            </a:extLst>
          </p:cNvPr>
          <p:cNvSpPr/>
          <p:nvPr/>
        </p:nvSpPr>
        <p:spPr>
          <a:xfrm>
            <a:off x="1218720" y="2233692"/>
            <a:ext cx="10558732" cy="13543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423E53D-F4EE-41E1-A8CF-F6902F10F454}"/>
              </a:ext>
            </a:extLst>
          </p:cNvPr>
          <p:cNvSpPr/>
          <p:nvPr/>
        </p:nvSpPr>
        <p:spPr>
          <a:xfrm>
            <a:off x="1537897" y="234583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AA493B-2D78-4B14-9879-826F00D4FBD0}"/>
              </a:ext>
            </a:extLst>
          </p:cNvPr>
          <p:cNvSpPr/>
          <p:nvPr/>
        </p:nvSpPr>
        <p:spPr>
          <a:xfrm>
            <a:off x="1537897" y="275990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EDD52CC-C7EB-4D5E-A578-D50F06AFEFC3}"/>
              </a:ext>
            </a:extLst>
          </p:cNvPr>
          <p:cNvSpPr/>
          <p:nvPr/>
        </p:nvSpPr>
        <p:spPr>
          <a:xfrm>
            <a:off x="1537897" y="3173969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3BA698-32BB-492D-92FF-75B3F027B5F4}"/>
              </a:ext>
            </a:extLst>
          </p:cNvPr>
          <p:cNvSpPr txBox="1"/>
          <p:nvPr/>
        </p:nvSpPr>
        <p:spPr>
          <a:xfrm>
            <a:off x="3823897" y="2463454"/>
            <a:ext cx="439947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/>
              <a:t>BUONA GIORNATA</a:t>
            </a:r>
          </a:p>
          <a:p>
            <a:r>
              <a:rPr lang="it-IT" sz="1800" dirty="0"/>
              <a:t>E SALUTI DA REACT</a:t>
            </a:r>
          </a:p>
          <a:p>
            <a:r>
              <a:rPr lang="it-IT" sz="1800" dirty="0"/>
              <a:t>OGGI è LUNEDI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885B355-0294-43B6-8F04-1A5B61D3AEAE}"/>
              </a:ext>
            </a:extLst>
          </p:cNvPr>
          <p:cNvSpPr/>
          <p:nvPr/>
        </p:nvSpPr>
        <p:spPr>
          <a:xfrm>
            <a:off x="1258893" y="3855458"/>
            <a:ext cx="2593675" cy="4071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2B906151-2F21-4DBB-B29D-70C83603CBFE}"/>
              </a:ext>
            </a:extLst>
          </p:cNvPr>
          <p:cNvSpPr/>
          <p:nvPr/>
        </p:nvSpPr>
        <p:spPr>
          <a:xfrm>
            <a:off x="1684546" y="4119998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6B5BFB3-FD1A-42D2-AAFE-005F4E8347C7}"/>
              </a:ext>
            </a:extLst>
          </p:cNvPr>
          <p:cNvSpPr/>
          <p:nvPr/>
        </p:nvSpPr>
        <p:spPr>
          <a:xfrm>
            <a:off x="1684545" y="483455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A3862F4-4412-4D55-984E-DCC2F9A382C1}"/>
              </a:ext>
            </a:extLst>
          </p:cNvPr>
          <p:cNvSpPr/>
          <p:nvPr/>
        </p:nvSpPr>
        <p:spPr>
          <a:xfrm>
            <a:off x="1684544" y="5544800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32584A8-A509-40CD-AC2A-9E1140DDBCE6}"/>
              </a:ext>
            </a:extLst>
          </p:cNvPr>
          <p:cNvSpPr/>
          <p:nvPr/>
        </p:nvSpPr>
        <p:spPr>
          <a:xfrm>
            <a:off x="1684543" y="626726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7742727F-338B-4E5B-A679-98148B4AFAC0}"/>
              </a:ext>
            </a:extLst>
          </p:cNvPr>
          <p:cNvSpPr/>
          <p:nvPr/>
        </p:nvSpPr>
        <p:spPr>
          <a:xfrm>
            <a:off x="1684542" y="6946235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2662EEF-56AD-482C-91DF-F17C789D4F94}"/>
              </a:ext>
            </a:extLst>
          </p:cNvPr>
          <p:cNvSpPr/>
          <p:nvPr/>
        </p:nvSpPr>
        <p:spPr>
          <a:xfrm>
            <a:off x="4131531" y="3855458"/>
            <a:ext cx="7565366" cy="40716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B285D8-2922-457B-954F-39395685E649}"/>
              </a:ext>
            </a:extLst>
          </p:cNvPr>
          <p:cNvSpPr txBox="1"/>
          <p:nvPr/>
        </p:nvSpPr>
        <p:spPr>
          <a:xfrm>
            <a:off x="5715000" y="5032385"/>
            <a:ext cx="425599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Testo</a:t>
            </a:r>
            <a:b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Visualizzato nella home del sito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7BCAA4-AF0B-438A-BD23-D301DC3E142E}"/>
              </a:ext>
            </a:extLst>
          </p:cNvPr>
          <p:cNvSpPr txBox="1"/>
          <p:nvPr/>
        </p:nvSpPr>
        <p:spPr>
          <a:xfrm>
            <a:off x="4210187" y="688305"/>
            <a:ext cx="3868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Pattern S.P.A.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FE0ECC4-F0A2-4495-9E69-D51DF5FDC9DA}"/>
              </a:ext>
            </a:extLst>
          </p:cNvPr>
          <p:cNvSpPr/>
          <p:nvPr/>
        </p:nvSpPr>
        <p:spPr>
          <a:xfrm>
            <a:off x="1028939" y="1655119"/>
            <a:ext cx="10946921" cy="44114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http://www.........</a:t>
            </a:r>
            <a:endParaRPr kumimoji="0" lang="it-IT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77693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F4AA1B0-002C-451C-85C0-3922DF01D9A9}"/>
              </a:ext>
            </a:extLst>
          </p:cNvPr>
          <p:cNvSpPr/>
          <p:nvPr/>
        </p:nvSpPr>
        <p:spPr>
          <a:xfrm>
            <a:off x="1028939" y="2087043"/>
            <a:ext cx="10946921" cy="61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7BCAA4-AF0B-438A-BD23-D301DC3E142E}"/>
              </a:ext>
            </a:extLst>
          </p:cNvPr>
          <p:cNvSpPr txBox="1"/>
          <p:nvPr/>
        </p:nvSpPr>
        <p:spPr>
          <a:xfrm>
            <a:off x="4210187" y="688305"/>
            <a:ext cx="3868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Pattern S.P.A.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FE0ECC4-F0A2-4495-9E69-D51DF5FDC9DA}"/>
              </a:ext>
            </a:extLst>
          </p:cNvPr>
          <p:cNvSpPr/>
          <p:nvPr/>
        </p:nvSpPr>
        <p:spPr>
          <a:xfrm>
            <a:off x="1028939" y="1655119"/>
            <a:ext cx="10946921" cy="44114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http://www.........</a:t>
            </a:r>
            <a:endParaRPr kumimoji="0" lang="it-IT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848818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F4AA1B0-002C-451C-85C0-3922DF01D9A9}"/>
              </a:ext>
            </a:extLst>
          </p:cNvPr>
          <p:cNvSpPr/>
          <p:nvPr/>
        </p:nvSpPr>
        <p:spPr>
          <a:xfrm>
            <a:off x="1028939" y="2087043"/>
            <a:ext cx="10946921" cy="61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068FCCE6-1142-4F51-8A09-D8347E83DA92}"/>
              </a:ext>
            </a:extLst>
          </p:cNvPr>
          <p:cNvSpPr/>
          <p:nvPr/>
        </p:nvSpPr>
        <p:spPr>
          <a:xfrm>
            <a:off x="1218720" y="2233692"/>
            <a:ext cx="10558732" cy="13543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885B355-0294-43B6-8F04-1A5B61D3AEAE}"/>
              </a:ext>
            </a:extLst>
          </p:cNvPr>
          <p:cNvSpPr/>
          <p:nvPr/>
        </p:nvSpPr>
        <p:spPr>
          <a:xfrm>
            <a:off x="1258893" y="3855458"/>
            <a:ext cx="2593675" cy="4071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2662EEF-56AD-482C-91DF-F17C789D4F94}"/>
              </a:ext>
            </a:extLst>
          </p:cNvPr>
          <p:cNvSpPr/>
          <p:nvPr/>
        </p:nvSpPr>
        <p:spPr>
          <a:xfrm>
            <a:off x="4131531" y="3855458"/>
            <a:ext cx="7565366" cy="40716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7BCAA4-AF0B-438A-BD23-D301DC3E142E}"/>
              </a:ext>
            </a:extLst>
          </p:cNvPr>
          <p:cNvSpPr txBox="1"/>
          <p:nvPr/>
        </p:nvSpPr>
        <p:spPr>
          <a:xfrm>
            <a:off x="4210187" y="688305"/>
            <a:ext cx="3868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Pattern S.P.A.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FE0ECC4-F0A2-4495-9E69-D51DF5FDC9DA}"/>
              </a:ext>
            </a:extLst>
          </p:cNvPr>
          <p:cNvSpPr/>
          <p:nvPr/>
        </p:nvSpPr>
        <p:spPr>
          <a:xfrm>
            <a:off x="1028939" y="1655119"/>
            <a:ext cx="10946921" cy="44114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http://www.........</a:t>
            </a:r>
            <a:endParaRPr kumimoji="0" lang="it-IT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68350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F4AA1B0-002C-451C-85C0-3922DF01D9A9}"/>
              </a:ext>
            </a:extLst>
          </p:cNvPr>
          <p:cNvSpPr/>
          <p:nvPr/>
        </p:nvSpPr>
        <p:spPr>
          <a:xfrm>
            <a:off x="1028939" y="2087043"/>
            <a:ext cx="10946921" cy="611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068FCCE6-1142-4F51-8A09-D8347E83DA92}"/>
              </a:ext>
            </a:extLst>
          </p:cNvPr>
          <p:cNvSpPr/>
          <p:nvPr/>
        </p:nvSpPr>
        <p:spPr>
          <a:xfrm>
            <a:off x="1218720" y="2233692"/>
            <a:ext cx="10558732" cy="13543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423E53D-F4EE-41E1-A8CF-F6902F10F454}"/>
              </a:ext>
            </a:extLst>
          </p:cNvPr>
          <p:cNvSpPr/>
          <p:nvPr/>
        </p:nvSpPr>
        <p:spPr>
          <a:xfrm>
            <a:off x="1537897" y="234583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AA493B-2D78-4B14-9879-826F00D4FBD0}"/>
              </a:ext>
            </a:extLst>
          </p:cNvPr>
          <p:cNvSpPr/>
          <p:nvPr/>
        </p:nvSpPr>
        <p:spPr>
          <a:xfrm>
            <a:off x="1537897" y="2759902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AEDD52CC-C7EB-4D5E-A578-D50F06AFEFC3}"/>
              </a:ext>
            </a:extLst>
          </p:cNvPr>
          <p:cNvSpPr/>
          <p:nvPr/>
        </p:nvSpPr>
        <p:spPr>
          <a:xfrm>
            <a:off x="1537897" y="3173969"/>
            <a:ext cx="1242204" cy="301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3BA698-32BB-492D-92FF-75B3F027B5F4}"/>
              </a:ext>
            </a:extLst>
          </p:cNvPr>
          <p:cNvSpPr txBox="1"/>
          <p:nvPr/>
        </p:nvSpPr>
        <p:spPr>
          <a:xfrm>
            <a:off x="3823897" y="2463454"/>
            <a:ext cx="439947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0" dirty="0"/>
              <a:t>BUONA GIORNATA</a:t>
            </a:r>
          </a:p>
          <a:p>
            <a:r>
              <a:rPr lang="it-IT" sz="1800" dirty="0"/>
              <a:t>E SALUTI DA REACT</a:t>
            </a:r>
          </a:p>
          <a:p>
            <a:r>
              <a:rPr lang="it-IT" sz="1800" dirty="0"/>
              <a:t>OGGI è LUNEDI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885B355-0294-43B6-8F04-1A5B61D3AEAE}"/>
              </a:ext>
            </a:extLst>
          </p:cNvPr>
          <p:cNvSpPr/>
          <p:nvPr/>
        </p:nvSpPr>
        <p:spPr>
          <a:xfrm>
            <a:off x="1258893" y="3855458"/>
            <a:ext cx="2593675" cy="4071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2B906151-2F21-4DBB-B29D-70C83603CBFE}"/>
              </a:ext>
            </a:extLst>
          </p:cNvPr>
          <p:cNvSpPr/>
          <p:nvPr/>
        </p:nvSpPr>
        <p:spPr>
          <a:xfrm>
            <a:off x="1684546" y="4119998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F6B5BFB3-FD1A-42D2-AAFE-005F4E8347C7}"/>
              </a:ext>
            </a:extLst>
          </p:cNvPr>
          <p:cNvSpPr/>
          <p:nvPr/>
        </p:nvSpPr>
        <p:spPr>
          <a:xfrm>
            <a:off x="1684545" y="483455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CA3862F4-4412-4D55-984E-DCC2F9A382C1}"/>
              </a:ext>
            </a:extLst>
          </p:cNvPr>
          <p:cNvSpPr/>
          <p:nvPr/>
        </p:nvSpPr>
        <p:spPr>
          <a:xfrm>
            <a:off x="1684544" y="5544800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B32584A8-A509-40CD-AC2A-9E1140DDBCE6}"/>
              </a:ext>
            </a:extLst>
          </p:cNvPr>
          <p:cNvSpPr/>
          <p:nvPr/>
        </p:nvSpPr>
        <p:spPr>
          <a:xfrm>
            <a:off x="1684543" y="6267266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7742727F-338B-4E5B-A679-98148B4AFAC0}"/>
              </a:ext>
            </a:extLst>
          </p:cNvPr>
          <p:cNvSpPr/>
          <p:nvPr/>
        </p:nvSpPr>
        <p:spPr>
          <a:xfrm>
            <a:off x="1684542" y="6946235"/>
            <a:ext cx="1463615" cy="3019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2662EEF-56AD-482C-91DF-F17C789D4F94}"/>
              </a:ext>
            </a:extLst>
          </p:cNvPr>
          <p:cNvSpPr/>
          <p:nvPr/>
        </p:nvSpPr>
        <p:spPr>
          <a:xfrm>
            <a:off x="4131531" y="3866649"/>
            <a:ext cx="7565366" cy="40716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B285D8-2922-457B-954F-39395685E649}"/>
              </a:ext>
            </a:extLst>
          </p:cNvPr>
          <p:cNvSpPr txBox="1"/>
          <p:nvPr/>
        </p:nvSpPr>
        <p:spPr>
          <a:xfrm>
            <a:off x="5715000" y="5032385"/>
            <a:ext cx="425599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Testo</a:t>
            </a:r>
            <a:b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Visualizzato nella home del sito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C7BCAA4-AF0B-438A-BD23-D301DC3E142E}"/>
              </a:ext>
            </a:extLst>
          </p:cNvPr>
          <p:cNvSpPr txBox="1"/>
          <p:nvPr/>
        </p:nvSpPr>
        <p:spPr>
          <a:xfrm>
            <a:off x="4210187" y="688305"/>
            <a:ext cx="38681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Pattern S.P.A.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FE0ECC4-F0A2-4495-9E69-D51DF5FDC9DA}"/>
              </a:ext>
            </a:extLst>
          </p:cNvPr>
          <p:cNvSpPr/>
          <p:nvPr/>
        </p:nvSpPr>
        <p:spPr>
          <a:xfrm>
            <a:off x="1028939" y="1655119"/>
            <a:ext cx="10946921" cy="441146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http://www.........</a:t>
            </a:r>
            <a:endParaRPr kumimoji="0" lang="it-IT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70690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302</Words>
  <Application>Microsoft Office PowerPoint</Application>
  <PresentationFormat>Personalizzato</PresentationFormat>
  <Paragraphs>80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Helvetica Light</vt:lpstr>
      <vt:lpstr>Helvetica Neue</vt:lpstr>
      <vt:lpstr>Helvetica Neue Light</vt:lpstr>
      <vt:lpstr>Helvetica Neue Medium</vt:lpstr>
      <vt:lpstr>Helvetica Neue Thin</vt:lpstr>
      <vt:lpstr>Intro </vt:lpstr>
      <vt:lpstr>White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santorelli</dc:creator>
  <cp:lastModifiedBy>Marcello Valeri</cp:lastModifiedBy>
  <cp:revision>19</cp:revision>
  <dcterms:modified xsi:type="dcterms:W3CDTF">2022-07-18T09:12:17Z</dcterms:modified>
</cp:coreProperties>
</file>