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07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1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0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3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9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6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947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E6888-E0C8-46AD-9612-0783F452E8B0}" type="datetimeFigureOut">
              <a:rPr lang="sv-SE" smtClean="0"/>
              <a:t>2018-12-03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19EC40-26AB-4B49-8909-BB2908432205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nb-NO" dirty="0" smtClean="0"/>
              <a:t>Syntax:</a:t>
            </a:r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r>
              <a:rPr lang="nb-NO" dirty="0" smtClean="0"/>
              <a:t>alert(</a:t>
            </a:r>
            <a:r>
              <a:rPr lang="nb-NO" dirty="0"/>
              <a:t>"</a:t>
            </a:r>
            <a:r>
              <a:rPr lang="nb-NO" dirty="0" smtClean="0"/>
              <a:t>Hello World");</a:t>
            </a:r>
          </a:p>
          <a:p>
            <a:pPr>
              <a:spcBef>
                <a:spcPts val="0"/>
              </a:spcBef>
              <a:buSzPct val="100000"/>
            </a:pPr>
            <a:endParaRPr lang="nb-NO" noProof="1"/>
          </a:p>
          <a:p>
            <a:pPr>
              <a:spcBef>
                <a:spcPts val="0"/>
              </a:spcBef>
              <a:buSzPct val="100000"/>
            </a:pPr>
            <a:endParaRPr lang="nb-NO" noProof="1" smtClean="0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pic>
        <p:nvPicPr>
          <p:cNvPr id="1026" name="Picture 2" descr="Bildresultat fÃ¶r windows aler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03842"/>
            <a:ext cx="38100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nb-NO" dirty="0" smtClean="0"/>
              <a:t>Varför alert box?</a:t>
            </a:r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r>
              <a:rPr lang="sv-SE" noProof="1"/>
              <a:t>En bekräftelsebox används ofta om du vill att användaren ska verifiera eller acceptera något</a:t>
            </a:r>
            <a:r>
              <a:rPr lang="sv-SE" noProof="1" smtClean="0"/>
              <a:t>.</a:t>
            </a:r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  <a:p>
            <a:pPr>
              <a:spcBef>
                <a:spcPts val="0"/>
              </a:spcBef>
              <a:buSzPct val="100000"/>
            </a:pPr>
            <a:r>
              <a:rPr lang="sv-SE" noProof="1"/>
              <a:t>När en bekräftelsebox dyker upp måste användaren klicka på "</a:t>
            </a:r>
            <a:r>
              <a:rPr lang="sv-SE" b="1" noProof="1"/>
              <a:t>OK</a:t>
            </a:r>
            <a:r>
              <a:rPr lang="sv-SE" noProof="1"/>
              <a:t>" eller "</a:t>
            </a:r>
            <a:r>
              <a:rPr lang="sv-SE" b="1" noProof="1"/>
              <a:t>Avbryt</a:t>
            </a:r>
            <a:r>
              <a:rPr lang="sv-SE" noProof="1"/>
              <a:t>" för att fortsätta</a:t>
            </a:r>
            <a:r>
              <a:rPr lang="sv-SE" noProof="1" smtClean="0"/>
              <a:t>.</a:t>
            </a:r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  <a:p>
            <a:pPr>
              <a:spcBef>
                <a:spcPts val="0"/>
              </a:spcBef>
              <a:buSzPct val="100000"/>
            </a:pPr>
            <a:r>
              <a:rPr lang="sv-SE" noProof="1"/>
              <a:t>Om användaren klickar "OK" returnerar rutan </a:t>
            </a:r>
            <a:r>
              <a:rPr lang="sv-SE" b="1" noProof="1"/>
              <a:t>sant</a:t>
            </a:r>
            <a:r>
              <a:rPr lang="sv-SE" noProof="1"/>
              <a:t>. Om användaren klickar på "Avbryt" returnerar rutan </a:t>
            </a:r>
            <a:r>
              <a:rPr lang="sv-SE" b="1" noProof="1"/>
              <a:t>false</a:t>
            </a:r>
            <a:r>
              <a:rPr lang="sv-SE" noProof="1"/>
              <a:t>.</a:t>
            </a:r>
            <a:endParaRPr lang="nb-NO" noProof="1" smtClean="0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147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sv-SE" dirty="0" smtClean="0"/>
              <a:t>Syntax:</a:t>
            </a:r>
          </a:p>
          <a:p>
            <a:pPr>
              <a:spcBef>
                <a:spcPts val="0"/>
              </a:spcBef>
              <a:buSzPct val="100000"/>
            </a:pPr>
            <a:endParaRPr lang="sv-SE" dirty="0"/>
          </a:p>
          <a:p>
            <a:pPr>
              <a:spcBef>
                <a:spcPts val="0"/>
              </a:spcBef>
              <a:buSzPct val="100000"/>
            </a:pPr>
            <a:r>
              <a:rPr lang="sv-SE" dirty="0" err="1" smtClean="0"/>
              <a:t>window.alert</a:t>
            </a:r>
            <a:r>
              <a:rPr lang="sv-SE" dirty="0" smtClean="0"/>
              <a:t>(”</a:t>
            </a:r>
            <a:r>
              <a:rPr lang="sv-SE" i="1" dirty="0" smtClean="0"/>
              <a:t>någon text</a:t>
            </a:r>
            <a:r>
              <a:rPr lang="sv-SE" dirty="0" smtClean="0"/>
              <a:t>");</a:t>
            </a:r>
          </a:p>
          <a:p>
            <a:pPr>
              <a:spcBef>
                <a:spcPts val="0"/>
              </a:spcBef>
              <a:buSzPct val="100000"/>
            </a:pP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en-US" dirty="0" err="1" smtClean="0"/>
              <a:t>Förkortat</a:t>
            </a:r>
            <a:r>
              <a:rPr lang="en-US" dirty="0" smtClean="0"/>
              <a:t> (</a:t>
            </a:r>
            <a:r>
              <a:rPr lang="en-US" dirty="0" err="1" smtClean="0"/>
              <a:t>Skippa</a:t>
            </a:r>
            <a:r>
              <a:rPr lang="en-US" dirty="0" smtClean="0"/>
              <a:t> window):</a:t>
            </a:r>
          </a:p>
          <a:p>
            <a:pPr>
              <a:spcBef>
                <a:spcPts val="0"/>
              </a:spcBef>
              <a:buSzPct val="100000"/>
            </a:pPr>
            <a:r>
              <a:rPr lang="nb-NO" dirty="0"/>
              <a:t>alert("I am an alert box</a:t>
            </a:r>
            <a:r>
              <a:rPr lang="nb-NO" dirty="0" smtClean="0"/>
              <a:t>!");</a:t>
            </a:r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sv-SE" dirty="0" smtClean="0"/>
          </a:p>
          <a:p>
            <a:pPr>
              <a:spcBef>
                <a:spcPts val="0"/>
              </a:spcBef>
              <a:buSzPct val="100000"/>
            </a:pPr>
            <a:endParaRPr lang="en-US" noProof="1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914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ta </a:t>
            </a:r>
            <a:r>
              <a:rPr lang="en-US" dirty="0" err="1" smtClean="0"/>
              <a:t>emot</a:t>
            </a:r>
            <a:r>
              <a:rPr lang="en-US" dirty="0" smtClean="0"/>
              <a:t> </a:t>
            </a:r>
            <a:r>
              <a:rPr lang="en-US" dirty="0" err="1" smtClean="0"/>
              <a:t>svaret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klickningen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gjort</a:t>
            </a:r>
            <a:r>
              <a:rPr lang="en-US" dirty="0" smtClean="0"/>
              <a:t>) </a:t>
            </a:r>
            <a:r>
              <a:rPr lang="en-US" dirty="0" err="1" smtClean="0"/>
              <a:t>används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SzPct val="100000"/>
            </a:pP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sv-SE" dirty="0" err="1"/>
              <a:t>window.confirm</a:t>
            </a:r>
            <a:r>
              <a:rPr lang="sv-SE" dirty="0"/>
              <a:t>("</a:t>
            </a:r>
            <a:r>
              <a:rPr lang="sv-SE" i="1" dirty="0" err="1"/>
              <a:t>sometext</a:t>
            </a:r>
            <a:r>
              <a:rPr lang="sv-SE" dirty="0" smtClean="0"/>
              <a:t>");</a:t>
            </a:r>
          </a:p>
          <a:p>
            <a:pPr>
              <a:spcBef>
                <a:spcPts val="0"/>
              </a:spcBef>
              <a:buSzPct val="100000"/>
            </a:pP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en-US" dirty="0" err="1" smtClean="0"/>
              <a:t>Förkortat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SzPct val="100000"/>
            </a:pP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nb-NO" dirty="0"/>
              <a:t>confirm("Press a button</a:t>
            </a:r>
            <a:r>
              <a:rPr lang="nb-NO" dirty="0" smtClean="0"/>
              <a:t>!") //Ger true eller false</a:t>
            </a:r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sv-SE" dirty="0" smtClean="0"/>
          </a:p>
          <a:p>
            <a:pPr>
              <a:spcBef>
                <a:spcPts val="0"/>
              </a:spcBef>
              <a:buSzPct val="100000"/>
            </a:pPr>
            <a:endParaRPr lang="en-US" noProof="1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00" y="3917387"/>
            <a:ext cx="4336156" cy="1272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596128" y="5294376"/>
            <a:ext cx="1197864" cy="52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763256" y="5340057"/>
            <a:ext cx="777240" cy="42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736" y="581602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8240510" y="581602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41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nb-NO" dirty="0" smtClean="0"/>
              <a:t>Console.log</a:t>
            </a:r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endParaRPr lang="nb-NO" dirty="0"/>
          </a:p>
          <a:p>
            <a:pPr>
              <a:spcBef>
                <a:spcPts val="0"/>
              </a:spcBef>
              <a:buSzPct val="100000"/>
            </a:pPr>
            <a:r>
              <a:rPr lang="nb-NO" noProof="1" smtClean="0"/>
              <a:t>Syntax: Console.log();</a:t>
            </a:r>
          </a:p>
          <a:p>
            <a:pPr>
              <a:spcBef>
                <a:spcPts val="0"/>
              </a:spcBef>
              <a:buSzPct val="100000"/>
            </a:pPr>
            <a:endParaRPr lang="nb-NO" noProof="1"/>
          </a:p>
          <a:p>
            <a:pPr>
              <a:spcBef>
                <a:spcPts val="0"/>
              </a:spcBef>
              <a:buSzPct val="100000"/>
            </a:pPr>
            <a:endParaRPr lang="nb-NO" noProof="1" smtClean="0"/>
          </a:p>
          <a:p>
            <a:pPr>
              <a:spcBef>
                <a:spcPts val="0"/>
              </a:spcBef>
              <a:buSzPct val="100000"/>
            </a:pPr>
            <a:r>
              <a:rPr lang="nb-NO" noProof="1" smtClean="0"/>
              <a:t>Resultatet kommer visas i konsollog i webbbrowsern.</a:t>
            </a:r>
          </a:p>
          <a:p>
            <a:pPr>
              <a:spcBef>
                <a:spcPts val="0"/>
              </a:spcBef>
              <a:buSzPct val="100000"/>
            </a:pPr>
            <a:endParaRPr lang="nb-NO" noProof="1"/>
          </a:p>
          <a:p>
            <a:pPr>
              <a:spcBef>
                <a:spcPts val="0"/>
              </a:spcBef>
              <a:buSzPct val="100000"/>
            </a:pPr>
            <a:r>
              <a:rPr lang="nb-NO" noProof="1" smtClean="0"/>
              <a:t>Används för att felsöka sin kod. </a:t>
            </a:r>
            <a:endParaRPr lang="nb-NO" noProof="1"/>
          </a:p>
          <a:p>
            <a:pPr>
              <a:spcBef>
                <a:spcPts val="0"/>
              </a:spcBef>
              <a:buSzPct val="100000"/>
            </a:pPr>
            <a:endParaRPr lang="nb-NO" noProof="1" smtClean="0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209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/>
          <p:cNvSpPr txBox="1">
            <a:spLocks/>
          </p:cNvSpPr>
          <p:nvPr/>
        </p:nvSpPr>
        <p:spPr>
          <a:xfrm>
            <a:off x="1" y="73854"/>
            <a:ext cx="12191999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ct val="25000"/>
            </a:pPr>
            <a:r>
              <a:rPr lang="sv-SE" sz="4400" b="1" dirty="0" smtClean="0">
                <a:latin typeface="Calibri"/>
                <a:ea typeface="Calibri"/>
                <a:cs typeface="Calibri"/>
                <a:sym typeface="Calibri"/>
              </a:rPr>
              <a:t>Alert, console.log och utvecklingsverktyg</a:t>
            </a:r>
            <a:endParaRPr lang="sv-SE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9"/>
          <p:cNvSpPr txBox="1">
            <a:spLocks/>
          </p:cNvSpPr>
          <p:nvPr/>
        </p:nvSpPr>
        <p:spPr>
          <a:xfrm>
            <a:off x="622300" y="1012874"/>
            <a:ext cx="10798556" cy="528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44450" tIns="44450" rIns="44450" bIns="4445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</a:pPr>
            <a:endParaRPr lang="nb-NO" dirty="0" smtClean="0"/>
          </a:p>
          <a:p>
            <a:pPr>
              <a:spcBef>
                <a:spcPts val="0"/>
              </a:spcBef>
              <a:buSzPct val="100000"/>
            </a:pPr>
            <a:r>
              <a:rPr lang="en-US" b="1" dirty="0" smtClean="0"/>
              <a:t>Prompt</a:t>
            </a:r>
          </a:p>
          <a:p>
            <a:pPr>
              <a:spcBef>
                <a:spcPts val="0"/>
              </a:spcBef>
              <a:buSzPct val="100000"/>
            </a:pP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sv-SE" dirty="0" err="1"/>
              <a:t>window.prompt</a:t>
            </a:r>
            <a:r>
              <a:rPr lang="sv-SE" dirty="0"/>
              <a:t>("</a:t>
            </a:r>
            <a:r>
              <a:rPr lang="sv-SE" i="1" dirty="0" err="1"/>
              <a:t>sometext</a:t>
            </a:r>
            <a:r>
              <a:rPr lang="sv-SE" dirty="0"/>
              <a:t>","</a:t>
            </a:r>
            <a:r>
              <a:rPr lang="sv-SE" i="1" dirty="0" err="1"/>
              <a:t>defaultText</a:t>
            </a:r>
            <a:r>
              <a:rPr lang="sv-SE" dirty="0"/>
              <a:t>");</a:t>
            </a:r>
            <a:endParaRPr lang="en-US" dirty="0" smtClean="0"/>
          </a:p>
          <a:p>
            <a:pPr>
              <a:spcBef>
                <a:spcPts val="0"/>
              </a:spcBef>
              <a:buSzPct val="100000"/>
            </a:pPr>
            <a:endParaRPr lang="en-US" dirty="0" smtClean="0"/>
          </a:p>
          <a:p>
            <a:pPr>
              <a:spcBef>
                <a:spcPts val="0"/>
              </a:spcBef>
              <a:buSzPct val="100000"/>
            </a:pPr>
            <a:r>
              <a:rPr lang="en-US" dirty="0" err="1" smtClean="0"/>
              <a:t>Förkortning</a:t>
            </a:r>
            <a:endParaRPr lang="en-US" dirty="0"/>
          </a:p>
          <a:p>
            <a:pPr>
              <a:spcBef>
                <a:spcPts val="0"/>
              </a:spcBef>
              <a:buSzPct val="100000"/>
            </a:pPr>
            <a:r>
              <a:rPr lang="en-US" dirty="0" smtClean="0"/>
              <a:t>prompt</a:t>
            </a:r>
            <a:r>
              <a:rPr lang="en-US" dirty="0"/>
              <a:t>("Please enter your name", </a:t>
            </a:r>
            <a:r>
              <a:rPr lang="en-US" dirty="0" smtClean="0"/>
              <a:t>“</a:t>
            </a:r>
            <a:r>
              <a:rPr lang="en-US" dirty="0" err="1" smtClean="0"/>
              <a:t>KalleAnka</a:t>
            </a:r>
            <a:r>
              <a:rPr lang="en-US" dirty="0" smtClean="0"/>
              <a:t>");</a:t>
            </a:r>
          </a:p>
          <a:p>
            <a:pPr>
              <a:spcBef>
                <a:spcPts val="0"/>
              </a:spcBef>
              <a:buSzPct val="100000"/>
            </a:pPr>
            <a:endParaRPr lang="en-US" noProof="1"/>
          </a:p>
          <a:p>
            <a:pPr>
              <a:spcBef>
                <a:spcPts val="0"/>
              </a:spcBef>
              <a:buSzPct val="100000"/>
            </a:pPr>
            <a:endParaRPr lang="en-US" noProof="1" smtClean="0"/>
          </a:p>
          <a:p>
            <a:pPr>
              <a:spcBef>
                <a:spcPts val="0"/>
              </a:spcBef>
              <a:buSzPct val="100000"/>
            </a:pPr>
            <a:endParaRPr lang="sv-SE" noProof="1"/>
          </a:p>
        </p:txBody>
      </p:sp>
      <p:sp>
        <p:nvSpPr>
          <p:cNvPr id="6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32" y="3834650"/>
            <a:ext cx="4328535" cy="174513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5102352" y="2441447"/>
            <a:ext cx="2615184" cy="2265767"/>
          </a:xfrm>
          <a:prstGeom prst="bentConnector3">
            <a:avLst>
              <a:gd name="adj1" fmla="val -818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4005073" y="2441446"/>
            <a:ext cx="2090927" cy="1956817"/>
          </a:xfrm>
          <a:prstGeom prst="bentConnector3">
            <a:avLst>
              <a:gd name="adj1" fmla="val 1969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18120" y="5495544"/>
            <a:ext cx="530352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74736" y="58632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565392" y="5478221"/>
            <a:ext cx="457200" cy="46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48096" y="5951121"/>
            <a:ext cx="22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Värdet</a:t>
            </a:r>
            <a:r>
              <a:rPr lang="en-US" dirty="0" smtClean="0"/>
              <a:t> / “</a:t>
            </a:r>
            <a:r>
              <a:rPr lang="en-US" dirty="0" err="1" smtClean="0"/>
              <a:t>defaultText</a:t>
            </a:r>
            <a:r>
              <a:rPr lang="en-US" dirty="0" smtClean="0"/>
              <a:t>”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14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202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Carme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Littlemeister Littlemeister</dc:creator>
  <cp:lastModifiedBy>Littlemeister Littlemeister</cp:lastModifiedBy>
  <cp:revision>18</cp:revision>
  <dcterms:created xsi:type="dcterms:W3CDTF">2018-12-02T21:08:38Z</dcterms:created>
  <dcterms:modified xsi:type="dcterms:W3CDTF">2018-12-03T09:01:58Z</dcterms:modified>
</cp:coreProperties>
</file>