
<file path=[Content_Types].xml><?xml version="1.0" encoding="utf-8"?>
<Types xmlns="http://schemas.openxmlformats.org/package/2006/content-types">
  <Default Extension="xml" ContentType="application/vnd.openxmlformats-package.core-properties+xml"/>
  <Default Extension="rels" ContentType="application/vnd.openxmlformats-package.relationships+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9.xml" ContentType="application/vnd.openxmlformats-officedocument.presentationml.slideLayout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8" d="100"/>
          <a:sy n="158" d="100"/>
        </p:scale>
        <p:origin x="3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1.xml" Id="rId8" /><Relationship Type="http://schemas.openxmlformats.org/officeDocument/2006/relationships/viewProps" Target="/ppt/viewProps.xml" Id="rId7" /><Relationship Type="http://schemas.openxmlformats.org/officeDocument/2006/relationships/slideMaster" Target="/ppt/slideMasters/slideMaster1.xml" Id="rId1" /><Relationship Type="http://schemas.openxmlformats.org/officeDocument/2006/relationships/presProps" Target="/ppt/presProps.xml" Id="rId6" /><Relationship Type="http://schemas.openxmlformats.org/officeDocument/2006/relationships/tableStyles" Target="/ppt/tableStyles.xml" Id="rId9" /><Relationship Type="http://schemas.openxmlformats.org/officeDocument/2006/relationships/slide" Target="/ppt/slides/slide5.xml" Id="rId10" /><Relationship Type="http://schemas.openxmlformats.org/officeDocument/2006/relationships/slide" Target="/ppt/slides/slide6.xml" Id="rId11" /><Relationship Type="http://schemas.openxmlformats.org/officeDocument/2006/relationships/slide" Target="/ppt/slides/slide7.xml" Id="rId12" /><Relationship Type="http://schemas.openxmlformats.org/officeDocument/2006/relationships/slide" Target="/ppt/slides/slide8.xml" Id="rId13" /><Relationship Type="http://schemas.openxmlformats.org/officeDocument/2006/relationships/slide" Target="/ppt/slides/slide9.xml" Id="rId14" /><Relationship Type="http://schemas.openxmlformats.org/officeDocument/2006/relationships/slide" Target="/ppt/slides/slide10.xml" Id="rId15" /><Relationship Type="http://schemas.openxmlformats.org/officeDocument/2006/relationships/slide" Target="/ppt/slides/slide11.xml" Id="rId16" /><Relationship Type="http://schemas.openxmlformats.org/officeDocument/2006/relationships/slide" Target="/ppt/slides/slide12.xml" Id="rId17" /><Relationship Type="http://schemas.openxmlformats.org/officeDocument/2006/relationships/slide" Target="/ppt/slides/slide13.xml" Id="rId18" /><Relationship Type="http://schemas.openxmlformats.org/officeDocument/2006/relationships/slide" Target="/ppt/slides/slide14.xml" Id="rId19" /><Relationship Type="http://schemas.openxmlformats.org/officeDocument/2006/relationships/slide" Target="/ppt/slides/slide15.xml" Id="rId20" /><Relationship Type="http://schemas.openxmlformats.org/officeDocument/2006/relationships/slide" Target="/ppt/slides/slide16.xml" Id="rId21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9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460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106915"/>
      </p:ext>
    </p:extLst>
  </p:cSld>
  <p:clrMapOvr>
    <a:masterClrMapping/>
  </p:clrMapOvr>
</p:sldLayout>
</file>

<file path=ppt/slideLayouts/slideLayout2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5172668"/>
      </p:ext>
    </p:extLst>
  </p:cSld>
  <p:clrMapOvr>
    <a:masterClrMapping/>
  </p:clrMapOvr>
</p:sldLayout>
</file>

<file path=ppt/slideLayouts/slideLayout3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779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26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87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191926"/>
      </p:ext>
    </p:extLst>
  </p:cSld>
  <p:clrMapOvr>
    <a:masterClrMapping/>
  </p:clrMapOvr>
</p:sldLayout>
</file>

<file path=ppt/slideLayouts/slideLayout7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5131373"/>
      </p:ext>
    </p:extLst>
  </p:cSld>
  <p:clrMapOvr>
    <a:masterClrMapping/>
  </p:clrMapOvr>
</p:sldLayout>
</file>

<file path=ppt/slideLayouts/slideLayout8.xml><?xml version="1.0" encoding="utf-8"?>
<p:sldLayout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5904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608613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.xml" Id="rId8" /><Relationship Type="http://schemas.openxmlformats.org/officeDocument/2006/relationships/slideLayout" Target="/ppt/slideLayouts/slideLayout3.xml" Id="rId3" /><Relationship Type="http://schemas.openxmlformats.org/officeDocument/2006/relationships/slideLayout" Target="/ppt/slideLayouts/slideLayout7.xml" Id="rId7" /><Relationship Type="http://schemas.openxmlformats.org/officeDocument/2006/relationships/theme" Target="/ppt/theme/theme1.xml" Id="rId12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1.xml" Id="rId1" /><Relationship Type="http://schemas.openxmlformats.org/officeDocument/2006/relationships/slideLayout" Target="/ppt/slideLayouts/slideLayout6.xml" Id="rId6" /><Relationship Type="http://schemas.openxmlformats.org/officeDocument/2006/relationships/slideLayout" Target="/ppt/slideLayouts/slideLayout11.xml" Id="rId11" /><Relationship Type="http://schemas.openxmlformats.org/officeDocument/2006/relationships/slideLayout" Target="/ppt/slideLayouts/slideLayout5.xml" Id="rId5" /><Relationship Type="http://schemas.openxmlformats.org/officeDocument/2006/relationships/slideLayout" Target="/ppt/slideLayouts/slideLayout10.xml" Id="rId10" /><Relationship Type="http://schemas.openxmlformats.org/officeDocument/2006/relationships/slideLayout" Target="/ppt/slideLayouts/slideLayout4.xml" Id="rId4" /><Relationship Type="http://schemas.openxmlformats.org/officeDocument/2006/relationships/slideLayout" Target="/ppt/slideLayouts/slideLayout9.xml" Id="rId9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043DB-5DC9-4799-B208-3BF17198D022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41FE3-408F-4C6C-BFA1-797BBECBD1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300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776cd8b119d4b84" /><Relationship Type="http://schemas.openxmlformats.org/officeDocument/2006/relationships/image" Target="/ppt/media/image2.png" Id="Rf794123900cc4397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cb1eae831e2c4a22" /><Relationship Type="http://schemas.openxmlformats.org/officeDocument/2006/relationships/image" Target="/ppt/media/image3.png" Id="R38b1d41699d34ab1" /></Relationships>
</file>

<file path=ppt/slides/_rels/slide1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e2cf7549f9ee4589" /><Relationship Type="http://schemas.openxmlformats.org/officeDocument/2006/relationships/image" Target="/ppt/media/image4.png" Id="R0b98c2d822914f7e" /></Relationships>
</file>

<file path=ppt/slides/_rels/slide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7a2ed1643e74f11" /><Relationship Type="http://schemas.openxmlformats.org/officeDocument/2006/relationships/image" Target="/ppt/media/image4.png" Id="Rd7a02556d27b48d7" /></Relationships>
</file>

<file path=ppt/slides/_rels/slide14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19919e0f6314bb0" /><Relationship Type="http://schemas.openxmlformats.org/officeDocument/2006/relationships/image" Target="/ppt/media/image3.png" Id="R4683966bf8c24f82" /></Relationships>
</file>

<file path=ppt/slides/_rels/slide1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26c098af06b4a5f" /><Relationship Type="http://schemas.openxmlformats.org/officeDocument/2006/relationships/image" Target="/ppt/media/image2.png" Id="Raf8176dcb98a4917" /></Relationships>
</file>

<file path=ppt/slides/_rels/slide1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d0a05c1dbe2346fa" /><Relationship Type="http://schemas.openxmlformats.org/officeDocument/2006/relationships/image" Target="/ppt/media/image.png" Id="R6dfbd169da954c28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78878b3981a4e1f" /><Relationship Type="http://schemas.openxmlformats.org/officeDocument/2006/relationships/image" Target="/ppt/media/image.png" Id="rId178879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553b178437f7466b" /><Relationship Type="http://schemas.openxmlformats.org/officeDocument/2006/relationships/image" Target="/ppt/media/image2.png" Id="rId554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12f0d7eb282549fe" /><Relationship Type="http://schemas.openxmlformats.org/officeDocument/2006/relationships/image" Target="/ppt/media/image3.png" Id="rId13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aa69cc25dfe6431b" /><Relationship Type="http://schemas.openxmlformats.org/officeDocument/2006/relationships/image" Target="/ppt/media/image4.png" Id="rId70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bf6acf45e5694b91" /><Relationship Type="http://schemas.openxmlformats.org/officeDocument/2006/relationships/image" Target="/ppt/media/image.png" Id="Re393e39d523749d9" /></Relationships>
</file>

<file path=ppt/slides/slide10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1493778" y="87117"/>
            <a:ext cx="566633" cy="8433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2</a:t>
            </a:r>
            <a:endParaRPr lang="en-GB" dirty="0"/>
          </a:p>
        </p:txBody>
      </p:sp>
      <p:pic>
        <p:nvPicPr>
          <p:cNvPr id="3" name="Picture 3"/>
          <p:cNvPicPr/>
          <p:nvPr/>
        </p:nvPicPr>
        <p:blipFill>
          <a:blip r:embed="Rf794123900cc4397"/>
          <a:stretch/>
        </p:blipFill>
        <p:spPr>
          <a:xfrm>
            <a:off x="635000" y="635000"/>
            <a:ext cx="10922000" cy="5588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758831865"/>
      </p:ext>
    </p:extLst>
  </p:cSld>
  <p:clrMapOvr>
    <a:masterClrMapping/>
  </p:clrMapOvr>
</p:sld>
</file>

<file path=ppt/slides/slide11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1493778" y="87117"/>
            <a:ext cx="566633" cy="8433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2</a:t>
            </a:r>
            <a:endParaRPr lang="en-GB" dirty="0"/>
          </a:p>
        </p:txBody>
      </p:sp>
      <p:pic>
        <p:nvPicPr>
          <p:cNvPr id="3" name="Picture 3"/>
          <p:cNvPicPr/>
          <p:nvPr/>
        </p:nvPicPr>
        <p:blipFill>
          <a:blip r:embed="R38b1d41699d34ab1"/>
          <a:stretch/>
        </p:blipFill>
        <p:spPr>
          <a:xfrm>
            <a:off x="635000" y="635000"/>
            <a:ext cx="10922000" cy="5588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758831865"/>
      </p:ext>
    </p:extLst>
  </p:cSld>
  <p:clrMapOvr>
    <a:masterClrMapping/>
  </p:clrMapOvr>
</p:sld>
</file>

<file path=ppt/slides/slide12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1493778" y="87117"/>
            <a:ext cx="566633" cy="8433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2</a:t>
            </a:r>
            <a:endParaRPr lang="en-GB" dirty="0"/>
          </a:p>
        </p:txBody>
      </p:sp>
      <p:pic>
        <p:nvPicPr>
          <p:cNvPr id="3" name="Picture 3"/>
          <p:cNvPicPr/>
          <p:nvPr/>
        </p:nvPicPr>
        <p:blipFill>
          <a:blip r:embed="R0b98c2d822914f7e"/>
          <a:stretch/>
        </p:blipFill>
        <p:spPr>
          <a:xfrm>
            <a:off x="635000" y="635000"/>
            <a:ext cx="10922000" cy="5588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758831865"/>
      </p:ext>
    </p:extLst>
  </p:cSld>
  <p:clrMapOvr>
    <a:masterClrMapping/>
  </p:clrMapOvr>
</p:sld>
</file>

<file path=ppt/slides/slide13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1493778" y="87117"/>
            <a:ext cx="566633" cy="8433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1</a:t>
            </a:r>
            <a:endParaRPr lang="en-GB" dirty="0"/>
          </a:p>
        </p:txBody>
      </p:sp>
      <p:pic>
        <p:nvPicPr>
          <p:cNvPr id="3" name="Picture 3"/>
          <p:cNvPicPr/>
          <p:nvPr/>
        </p:nvPicPr>
        <p:blipFill>
          <a:blip r:embed="Rd7a02556d27b48d7"/>
          <a:stretch/>
        </p:blipFill>
        <p:spPr>
          <a:xfrm>
            <a:off x="635000" y="635000"/>
            <a:ext cx="10922000" cy="5588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010492956"/>
      </p:ext>
    </p:extLst>
  </p:cSld>
  <p:clrMapOvr>
    <a:masterClrMapping/>
  </p:clrMapOvr>
</p:sld>
</file>

<file path=ppt/slides/slide14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1493778" y="87117"/>
            <a:ext cx="566633" cy="8433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2</a:t>
            </a:r>
            <a:endParaRPr lang="en-GB" dirty="0"/>
          </a:p>
        </p:txBody>
      </p:sp>
      <p:pic>
        <p:nvPicPr>
          <p:cNvPr id="3" name="Picture 3"/>
          <p:cNvPicPr/>
          <p:nvPr/>
        </p:nvPicPr>
        <p:blipFill>
          <a:blip r:embed="R4683966bf8c24f82"/>
          <a:stretch/>
        </p:blipFill>
        <p:spPr>
          <a:xfrm>
            <a:off x="635000" y="635000"/>
            <a:ext cx="10922000" cy="5588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758831865"/>
      </p:ext>
    </p:extLst>
  </p:cSld>
  <p:clrMapOvr>
    <a:masterClrMapping/>
  </p:clrMapOvr>
</p:sld>
</file>

<file path=ppt/slides/slide1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1493778" y="87117"/>
            <a:ext cx="566633" cy="8433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3</a:t>
            </a:r>
            <a:endParaRPr lang="en-GB" dirty="0"/>
          </a:p>
        </p:txBody>
      </p:sp>
      <p:pic>
        <p:nvPicPr>
          <p:cNvPr id="3" name="Picture 3"/>
          <p:cNvPicPr/>
          <p:nvPr/>
        </p:nvPicPr>
        <p:blipFill>
          <a:blip r:embed="Raf8176dcb98a4917"/>
          <a:stretch/>
        </p:blipFill>
        <p:spPr>
          <a:xfrm>
            <a:off x="635000" y="635000"/>
            <a:ext cx="10922000" cy="5588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4276374490"/>
      </p:ext>
    </p:extLst>
  </p:cSld>
  <p:clrMapOvr>
    <a:masterClrMapping/>
  </p:clrMapOvr>
</p:sld>
</file>

<file path=ppt/slides/slide1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1493778" y="87117"/>
            <a:ext cx="566633" cy="843396"/>
          </a:xfrm>
        </p:spPr>
        <p:txBody>
          <a:bodyPr>
            <a:normAutofit fontScale="90000"/>
          </a:bodyPr>
          <a:lstStyle/>
          <a:p>
            <a:r>
              <a:rPr lang="it-IT" dirty="0"/>
              <a:t>4</a:t>
            </a:r>
            <a:endParaRPr lang="en-GB" dirty="0"/>
          </a:p>
        </p:txBody>
      </p:sp>
      <p:pic>
        <p:nvPicPr>
          <p:cNvPr id="3" name="Picture 3"/>
          <p:cNvPicPr/>
          <p:nvPr/>
        </p:nvPicPr>
        <p:blipFill>
          <a:blip r:embed="R6dfbd169da954c28"/>
          <a:stretch/>
        </p:blipFill>
        <p:spPr>
          <a:xfrm>
            <a:off x="635000" y="635000"/>
            <a:ext cx="10922000" cy="5588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20527220"/>
      </p:ext>
    </p:extLst>
  </p:cSld>
  <p:clrMapOvr>
    <a:masterClrMapping/>
  </p:clrMapOvr>
</p:sld>
</file>

<file path=ppt/slides/slide5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1493778" y="87117"/>
            <a:ext cx="566633" cy="8433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1</a:t>
            </a:r>
            <a:endParaRPr lang="en-GB" dirty="0"/>
          </a:p>
        </p:txBody>
      </p:sp>
      <p:pic>
        <p:nvPicPr>
          <p:cNvPr id="3" name="Picture 3"/>
          <p:cNvPicPr/>
          <p:nvPr/>
        </p:nvPicPr>
        <p:blipFill>
          <a:blip r:embed="rId178879"/>
          <a:stretch/>
        </p:blipFill>
        <p:spPr>
          <a:xfrm>
            <a:off x="635000" y="635000"/>
            <a:ext cx="10922000" cy="5588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010492956"/>
      </p:ext>
    </p:extLst>
  </p:cSld>
  <p:clrMapOvr>
    <a:masterClrMapping/>
  </p:clrMapOvr>
</p:sld>
</file>

<file path=ppt/slides/slide6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1493778" y="87117"/>
            <a:ext cx="566633" cy="8433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1</a:t>
            </a:r>
            <a:endParaRPr lang="en-GB" dirty="0"/>
          </a:p>
        </p:txBody>
      </p:sp>
      <p:pic>
        <p:nvPicPr>
          <p:cNvPr id="3" name="Picture 3"/>
          <p:cNvPicPr/>
          <p:nvPr/>
        </p:nvPicPr>
        <p:blipFill>
          <a:blip r:embed="rId554"/>
          <a:stretch/>
        </p:blipFill>
        <p:spPr>
          <a:xfrm>
            <a:off x="635000" y="635000"/>
            <a:ext cx="10922000" cy="5588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010492956"/>
      </p:ext>
    </p:extLst>
  </p:cSld>
  <p:clrMapOvr>
    <a:masterClrMapping/>
  </p:clrMapOvr>
</p:sld>
</file>

<file path=ppt/slides/slide7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1493778" y="87117"/>
            <a:ext cx="566633" cy="8433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1</a:t>
            </a:r>
            <a:endParaRPr lang="en-GB" dirty="0"/>
          </a:p>
        </p:txBody>
      </p:sp>
      <p:pic>
        <p:nvPicPr>
          <p:cNvPr id="3" name="Picture 3"/>
          <p:cNvPicPr/>
          <p:nvPr/>
        </p:nvPicPr>
        <p:blipFill>
          <a:blip r:embed="rId13"/>
          <a:stretch/>
        </p:blipFill>
        <p:spPr>
          <a:xfrm>
            <a:off x="635000" y="635000"/>
            <a:ext cx="10922000" cy="5588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010492956"/>
      </p:ext>
    </p:extLst>
  </p:cSld>
  <p:clrMapOvr>
    <a:masterClrMapping/>
  </p:clrMapOvr>
</p:sld>
</file>

<file path=ppt/slides/slide8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1493778" y="87117"/>
            <a:ext cx="566633" cy="8433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1</a:t>
            </a:r>
            <a:endParaRPr lang="en-GB" dirty="0"/>
          </a:p>
        </p:txBody>
      </p:sp>
      <p:pic>
        <p:nvPicPr>
          <p:cNvPr id="3" name="Picture 3"/>
          <p:cNvPicPr/>
          <p:nvPr/>
        </p:nvPicPr>
        <p:blipFill>
          <a:blip r:embed="rId70"/>
          <a:stretch/>
        </p:blipFill>
        <p:spPr>
          <a:xfrm>
            <a:off x="635000" y="635000"/>
            <a:ext cx="10922000" cy="5588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3010492956"/>
      </p:ext>
    </p:extLst>
  </p:cSld>
  <p:clrMapOvr>
    <a:masterClrMapping/>
  </p:clrMapOvr>
</p:sld>
</file>

<file path=ppt/slides/slide9.xml><?xml version="1.0" encoding="utf-8"?>
<p:sld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flipH="1">
            <a:off x="11493778" y="87117"/>
            <a:ext cx="566633" cy="843396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2</a:t>
            </a:r>
            <a:endParaRPr lang="en-GB" dirty="0"/>
          </a:p>
        </p:txBody>
      </p:sp>
      <p:pic>
        <p:nvPicPr>
          <p:cNvPr id="3" name="Picture 3"/>
          <p:cNvPicPr/>
          <p:nvPr/>
        </p:nvPicPr>
        <p:blipFill>
          <a:blip r:embed="Re393e39d523749d9"/>
          <a:stretch/>
        </p:blipFill>
        <p:spPr>
          <a:xfrm>
            <a:off x="635000" y="635000"/>
            <a:ext cx="10922000" cy="5588000"/>
          </a:xfrm>
          <a:prstGeom prst="rect"/>
        </p:spPr>
      </p:pic>
    </p:spTree>
    <p:extLst>
      <p:ext uri="{BB962C8B-B14F-4D97-AF65-F5344CB8AC3E}">
        <p14:creationId xmlns:p14="http://schemas.microsoft.com/office/powerpoint/2010/main" val="2758831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1</vt:lpstr>
      <vt:lpstr>2</vt:lpstr>
      <vt:lpstr>3</vt:lpstr>
      <vt:lpstr>4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oreProperties xmlns:dc="http://purl.org/dc/elements/1.1/" xmlns:dcterms="http://purl.org/dc/terms/" xmlns:xsi="http://www.w3.org/2001/XMLSchema-instance" xmlns="http://schemas.openxmlformats.org/package/2006/metadata/core-properties">
  <dc:title>PowerPoint Presentation</dc:title>
  <dc:creator>Microsoft account</dc:creator>
  <lastModifiedBy>Microsoft account</lastModifiedBy>
  <revision>3</revision>
  <dcterms:created xsi:type="dcterms:W3CDTF">2025-09-17T14:06:06.0000000Z</dcterms:created>
  <dcterms:modified xsi:type="dcterms:W3CDTF">2025-09-22T13:01:57.1604881Z</dcterms:modified>
</coreProperties>
</file>