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9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7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6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7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3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0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3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49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3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3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2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2025-09-17T14:06:06Z</dcterms:created>
  <dcterms:modified xsi:type="dcterms:W3CDTF">2025-09-19T16:16:35Z</dcterms:modified>
</cp:coreProperties>
</file>