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5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FFF2CC"/>
    <a:srgbClr val="FF7E83"/>
    <a:srgbClr val="73797C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75" d="100"/>
          <a:sy n="175" d="100"/>
        </p:scale>
        <p:origin x="858" y="150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20/10/2025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20/10/2025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20/10/2025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20/10/2025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20/10/2025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="" xmlns:a16="http://schemas.microsoft.com/office/drawing/2014/main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20/10/2025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391886"/>
            <a:ext cx="9797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2"/>
                </a:solidFill>
              </a:rPr>
              <a:t>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14" y="1404257"/>
            <a:ext cx="98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79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22519</TotalTime>
  <Words>8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518</cp:revision>
  <cp:lastPrinted>2017-08-08T07:27:09Z</cp:lastPrinted>
  <dcterms:created xsi:type="dcterms:W3CDTF">2015-06-10T12:48:40Z</dcterms:created>
  <dcterms:modified xsi:type="dcterms:W3CDTF">2025-10-20T11:45:31Z</dcterms:modified>
</cp:coreProperties>
</file>