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5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9D9D9"/>
    <a:srgbClr val="FFF2CC"/>
    <a:srgbClr val="FF7E83"/>
    <a:srgbClr val="73797C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751" autoAdjust="0"/>
  </p:normalViewPr>
  <p:slideViewPr>
    <p:cSldViewPr snapToGrid="0" snapToObjects="1">
      <p:cViewPr varScale="1">
        <p:scale>
          <a:sx n="175" d="100"/>
          <a:sy n="175" d="100"/>
        </p:scale>
        <p:origin x="858" y="150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20/10/2025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20/10/2025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20/10/2025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20/10/2025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iapositiva think-cell" r:id="rId16" imgW="270" imgH="270" progId="TCLayout.ActiveDocument.1">
                  <p:embed/>
                </p:oleObj>
              </mc:Choice>
              <mc:Fallback>
                <p:oleObj name="Diapositiva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="" xmlns:a16="http://schemas.microsoft.com/office/drawing/2014/main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20/10/2025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391886"/>
            <a:ext cx="979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2"/>
                </a:solidFill>
              </a:rPr>
              <a:t>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214" y="1404257"/>
            <a:ext cx="987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179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chemeClr val="bg1"/>
                </a:solidFill>
              </a:rPr>
              <a:t>Titolo</a:t>
            </a:r>
            <a:endParaRPr lang="en-GB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22519</TotalTime>
  <Words>8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ＭＳ Ｐゴシック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518</cp:revision>
  <cp:lastPrinted>2017-08-08T07:27:09Z</cp:lastPrinted>
  <dcterms:created xsi:type="dcterms:W3CDTF">2015-06-10T12:48:40Z</dcterms:created>
  <dcterms:modified xsi:type="dcterms:W3CDTF">2025-10-20T06:32:22Z</dcterms:modified>
</cp:coreProperties>
</file>