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2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2CC"/>
    <a:srgbClr val="FF7E83"/>
    <a:srgbClr val="73797C"/>
    <a:srgbClr val="FFFFFF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27/09/2025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27/09/2025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27/09/2025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27/09/2025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D91E67-CAFC-D7D6-F019-7AD3237D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33"/>
            <a:ext cx="10688638" cy="6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22401</TotalTime>
  <Words>5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505</cp:revision>
  <cp:lastPrinted>2017-08-08T07:27:09Z</cp:lastPrinted>
  <dcterms:created xsi:type="dcterms:W3CDTF">2015-06-10T12:48:40Z</dcterms:created>
  <dcterms:modified xsi:type="dcterms:W3CDTF">2025-09-27T17:29:35Z</dcterms:modified>
</cp:coreProperties>
</file>