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5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FF2CC"/>
    <a:srgbClr val="FF7E83"/>
    <a:srgbClr val="73797C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75" d="100"/>
          <a:sy n="175" d="100"/>
        </p:scale>
        <p:origin x="858" y="150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18/10/2025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:a16="http://schemas.microsoft.com/office/drawing/2014/main" xmlns="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18/10/2025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INDEX</a:t>
            </a:r>
          </a:p>
          <a:p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529" y="1099456"/>
            <a:ext cx="978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400" y="943593"/>
            <a:ext cx="9864000" cy="4500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22517</TotalTime>
  <Words>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513</cp:revision>
  <cp:lastPrinted>2017-08-08T07:27:09Z</cp:lastPrinted>
  <dcterms:created xsi:type="dcterms:W3CDTF">2015-06-10T12:48:40Z</dcterms:created>
  <dcterms:modified xsi:type="dcterms:W3CDTF">2025-10-18T12:02:04Z</dcterms:modified>
</cp:coreProperties>
</file>