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2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FF2CC"/>
    <a:srgbClr val="FF7E83"/>
    <a:srgbClr val="73797C"/>
    <a:srgbClr val="FFFFFF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75" d="100"/>
          <a:sy n="175" d="100"/>
        </p:scale>
        <p:origin x="858" y="150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27/09/2025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27/09/2025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27/09/2025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27/09/2025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:a16="http://schemas.microsoft.com/office/drawing/2014/main" xmlns="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27/09/2025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D91E67-CAFC-D7D6-F019-7AD3237D1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33"/>
            <a:ext cx="10688638" cy="60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1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mtClean="0">
                <a:solidFill>
                  <a:schemeClr val="bg1"/>
                </a:solidFill>
              </a:rPr>
              <a:t>Titolo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22401</TotalTime>
  <Words>6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506</cp:revision>
  <cp:lastPrinted>2017-08-08T07:27:09Z</cp:lastPrinted>
  <dcterms:created xsi:type="dcterms:W3CDTF">2015-06-10T12:48:40Z</dcterms:created>
  <dcterms:modified xsi:type="dcterms:W3CDTF">2025-09-27T17:37:44Z</dcterms:modified>
</cp:coreProperties>
</file>