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slideLayouts/slideLayout17.xml" ContentType="application/vnd.openxmlformats-officedocument.presentationml.slideLayout+xml"/>
  <Override PartName="/ppt/theme/theme4.xml" ContentType="application/vnd.openxmlformats-officedocument.them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slideLayouts/slideLayout18.xml" ContentType="application/vnd.openxmlformats-officedocument.presentationml.slideLayout+xml"/>
  <Override PartName="/ppt/theme/theme5.xml" ContentType="application/vnd.openxmlformats-officedocument.them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slideLayouts/slideLayout19.xml" ContentType="application/vnd.openxmlformats-officedocument.presentationml.slideLayout+xml"/>
  <Override PartName="/ppt/theme/theme6.xml" ContentType="application/vnd.openxmlformats-officedocument.theme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heme/theme7.xml" ContentType="application/vnd.openxmlformats-officedocument.theme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slideLayouts/slideLayout20.xml" ContentType="application/vnd.openxmlformats-officedocument.presentationml.slideLayout+xml"/>
  <Override PartName="/ppt/theme/theme8.xml" ContentType="application/vnd.openxmlformats-officedocument.them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heme/theme9.xml" ContentType="application/vnd.openxmlformats-officedocument.theme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slideLayouts/slideLayout21.xml" ContentType="application/vnd.openxmlformats-officedocument.presentationml.slideLayout+xml"/>
  <Override PartName="/ppt/theme/theme10.xml" ContentType="application/vnd.openxmlformats-officedocument.theme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heme/theme11.xml" ContentType="application/vnd.openxmlformats-officedocument.theme+xml"/>
  <Override PartName="/ppt/theme/theme12.xml" ContentType="application/vnd.openxmlformats-officedocument.theme+xml"/>
  <Override PartName="/ppt/tags/tag2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  <p:sldMasterId id="2147483650" r:id="rId2"/>
    <p:sldMasterId id="2147483652" r:id="rId3"/>
    <p:sldMasterId id="2147483773" r:id="rId4"/>
    <p:sldMasterId id="2147483775" r:id="rId5"/>
    <p:sldMasterId id="2147483777" r:id="rId6"/>
    <p:sldMasterId id="2147483779" r:id="rId7"/>
    <p:sldMasterId id="2147483781" r:id="rId8"/>
    <p:sldMasterId id="2147483783" r:id="rId9"/>
    <p:sldMasterId id="2147483785" r:id="rId10"/>
  </p:sldMasterIdLst>
  <p:notesMasterIdLst>
    <p:notesMasterId r:id="rId14"/>
  </p:notesMasterIdLst>
  <p:handoutMasterIdLst>
    <p:handoutMasterId r:id="rId15"/>
  </p:handoutMasterIdLst>
  <p:sldIdLst>
    <p:sldId id="344" r:id="rId11"/>
    <p:sldId id="342" r:id="rId12"/>
    <p:sldId id="343" r:id="rId13"/>
  </p:sldIdLst>
  <p:sldSz cx="10688638" cy="6016625"/>
  <p:notesSz cx="6797675" cy="9926638"/>
  <p:custDataLst>
    <p:tags r:id="rId16"/>
  </p:custDataLst>
  <p:defaultTextStyle>
    <a:defPPr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rrino, Francesco" initials="PF" lastIdx="1" clrIdx="0">
    <p:extLst>
      <p:ext uri="{19B8F6BF-5375-455C-9EA6-DF929625EA0E}">
        <p15:presenceInfo xmlns:p15="http://schemas.microsoft.com/office/powerpoint/2012/main" userId="Perrino, Francesco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9D9D9"/>
    <a:srgbClr val="FFF2CC"/>
    <a:srgbClr val="FF7E83"/>
    <a:srgbClr val="73797C"/>
    <a:srgbClr val="FFFFFF"/>
    <a:srgbClr val="737A7E"/>
    <a:srgbClr val="A9AFB3"/>
    <a:srgbClr val="D70A25"/>
    <a:srgbClr val="A6ACB1"/>
    <a:srgbClr val="6065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62" autoAdjust="0"/>
    <p:restoredTop sz="96751" autoAdjust="0"/>
  </p:normalViewPr>
  <p:slideViewPr>
    <p:cSldViewPr snapToGrid="0" snapToObjects="1">
      <p:cViewPr varScale="1">
        <p:scale>
          <a:sx n="168" d="100"/>
          <a:sy n="168" d="100"/>
        </p:scale>
        <p:origin x="150" y="288"/>
      </p:cViewPr>
      <p:guideLst/>
    </p:cSldViewPr>
  </p:slideViewPr>
  <p:outlineViewPr>
    <p:cViewPr>
      <p:scale>
        <a:sx n="33" d="100"/>
        <a:sy n="33" d="100"/>
      </p:scale>
      <p:origin x="0" y="6400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 snapToObjects="1">
      <p:cViewPr varScale="1">
        <p:scale>
          <a:sx n="79" d="100"/>
          <a:sy n="79" d="100"/>
        </p:scale>
        <p:origin x="3954" y="102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3.xml"/><Relationship Id="rId18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21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2.xml"/><Relationship Id="rId17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gs" Target="tags/tag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D9947-774B-094C-86BB-7C1BB671F378}" type="datetime1">
              <a:rPr lang="it-IT"/>
              <a:pPr/>
              <a:t>01/10/2025</a:t>
            </a:fld>
            <a:endParaRPr lang="it-IT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AF8A24-0C5D-BF41-99C9-03DB328E2E94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07413676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6F962A-24C2-CB42-9306-9FB7F7CEB1DA}" type="datetime1">
              <a:rPr lang="it-IT"/>
              <a:pPr/>
              <a:t>01/10/2025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93663" y="744538"/>
            <a:ext cx="661035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2B6EEFD-3E4B-594D-810E-916B13FA7E1F}" type="slidenum">
              <a:rPr/>
              <a:pPr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91638074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6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5.bin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gif"/><Relationship Id="rId2" Type="http://schemas.openxmlformats.org/officeDocument/2006/relationships/image" Target="../media/image15.jpg"/><Relationship Id="rId1" Type="http://schemas.openxmlformats.org/officeDocument/2006/relationships/slideMaster" Target="../slideMasters/slideMaster10.xml"/><Relationship Id="rId4" Type="http://schemas.openxmlformats.org/officeDocument/2006/relationships/image" Target="../media/image17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3.xml"/><Relationship Id="rId2" Type="http://schemas.openxmlformats.org/officeDocument/2006/relationships/tags" Target="../tags/tag5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4.bin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egnaposto titolo 1"/>
          <p:cNvSpPr>
            <a:spLocks noGrp="1"/>
          </p:cNvSpPr>
          <p:nvPr>
            <p:ph type="title" hasCustomPrompt="1"/>
          </p:nvPr>
        </p:nvSpPr>
        <p:spPr>
          <a:xfrm>
            <a:off x="652821" y="3211586"/>
            <a:ext cx="7688218" cy="41716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400" b="1" baseline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r>
              <a:rPr lang="it-IT"/>
              <a:t>PRESENTATION TITLE</a:t>
            </a:r>
          </a:p>
        </p:txBody>
      </p:sp>
      <p:sp>
        <p:nvSpPr>
          <p:cNvPr id="8" name="Segnaposto data 11"/>
          <p:cNvSpPr>
            <a:spLocks noGrp="1"/>
          </p:cNvSpPr>
          <p:nvPr>
            <p:ph type="dt" sz="half" idx="2"/>
          </p:nvPr>
        </p:nvSpPr>
        <p:spPr>
          <a:xfrm>
            <a:off x="5661144" y="3628751"/>
            <a:ext cx="2684539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fld id="{8214DEE6-7743-F44A-92DF-ABEA6EBF579C}" type="datetime1">
              <a:rPr lang="it-IT"/>
              <a:pPr/>
              <a:t>01/10/2025</a:t>
            </a:fld>
            <a:endParaRPr lang="it-IT"/>
          </a:p>
        </p:txBody>
      </p:sp>
      <p:sp>
        <p:nvSpPr>
          <p:cNvPr id="9" name="Segnaposto testo 10"/>
          <p:cNvSpPr>
            <a:spLocks noGrp="1"/>
          </p:cNvSpPr>
          <p:nvPr>
            <p:ph type="body" sz="quarter" idx="10" hasCustomPrompt="1"/>
          </p:nvPr>
        </p:nvSpPr>
        <p:spPr>
          <a:xfrm>
            <a:off x="652821" y="3628751"/>
            <a:ext cx="5008323" cy="3206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bg1"/>
                </a:solidFill>
                <a:latin typeface="Arial"/>
                <a:cs typeface="Arial"/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it-IT"/>
              <a:t>Subtitle</a:t>
            </a:r>
          </a:p>
        </p:txBody>
      </p:sp>
    </p:spTree>
    <p:extLst>
      <p:ext uri="{BB962C8B-B14F-4D97-AF65-F5344CB8AC3E}">
        <p14:creationId xmlns:p14="http://schemas.microsoft.com/office/powerpoint/2010/main" val="2941642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-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856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983622"/>
            <a:ext cx="9087560" cy="109584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3" name="Segnaposto testo 12"/>
          <p:cNvSpPr>
            <a:spLocks noGrp="1"/>
          </p:cNvSpPr>
          <p:nvPr>
            <p:ph type="body" sz="quarter" idx="21"/>
          </p:nvPr>
        </p:nvSpPr>
        <p:spPr>
          <a:xfrm>
            <a:off x="1087152" y="3418501"/>
            <a:ext cx="4175885" cy="56512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5" name="Segnaposto testo 12"/>
          <p:cNvSpPr>
            <a:spLocks noGrp="1"/>
          </p:cNvSpPr>
          <p:nvPr>
            <p:ph type="body" sz="quarter" idx="22"/>
          </p:nvPr>
        </p:nvSpPr>
        <p:spPr>
          <a:xfrm>
            <a:off x="5669448" y="3413405"/>
            <a:ext cx="4095975" cy="57021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 b="1">
                <a:solidFill>
                  <a:schemeClr val="tx1"/>
                </a:solidFill>
              </a:defRPr>
            </a:lvl1pPr>
            <a:lvl2pPr marL="0" indent="0">
              <a:buNone/>
              <a:defRPr sz="1200" b="0">
                <a:solidFill>
                  <a:schemeClr val="tx1"/>
                </a:solidFill>
              </a:defRPr>
            </a:lvl2pPr>
            <a:lvl3pPr marL="914400" indent="0">
              <a:buNone/>
              <a:defRPr sz="1200" b="1">
                <a:solidFill>
                  <a:schemeClr val="accent1"/>
                </a:solidFill>
              </a:defRPr>
            </a:lvl3pPr>
            <a:lvl4pPr marL="1371600" indent="0">
              <a:buNone/>
              <a:defRPr sz="1200" b="1">
                <a:solidFill>
                  <a:schemeClr val="accent1"/>
                </a:solidFill>
              </a:defRPr>
            </a:lvl4pPr>
            <a:lvl5pPr marL="1828800" indent="0">
              <a:buNone/>
              <a:defRPr sz="1200" b="1"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263037" y="3413405"/>
            <a:ext cx="294608" cy="294608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88688" y="3418501"/>
            <a:ext cx="294608" cy="294608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88688" y="1229232"/>
            <a:ext cx="4574349" cy="2183833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278776" y="1229233"/>
            <a:ext cx="4486648" cy="217911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2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1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3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3596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diagra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438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107711"/>
            <a:ext cx="9085092" cy="640981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4" name="Rettangolo 13"/>
          <p:cNvSpPr/>
          <p:nvPr/>
        </p:nvSpPr>
        <p:spPr>
          <a:xfrm>
            <a:off x="5321271" y="1943313"/>
            <a:ext cx="4441684" cy="294608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8" name="Rettangolo 17"/>
          <p:cNvSpPr/>
          <p:nvPr/>
        </p:nvSpPr>
        <p:spPr>
          <a:xfrm>
            <a:off x="678568" y="1938251"/>
            <a:ext cx="4512286" cy="299670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accent5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9" name="Segnaposto grafico 18"/>
          <p:cNvSpPr>
            <a:spLocks noGrp="1"/>
          </p:cNvSpPr>
          <p:nvPr>
            <p:ph type="chart" sz="quarter" idx="23" hasCustomPrompt="1"/>
          </p:nvPr>
        </p:nvSpPr>
        <p:spPr>
          <a:xfrm>
            <a:off x="677158" y="2231321"/>
            <a:ext cx="4513696" cy="2766739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20" name="Segnaposto grafico 18"/>
          <p:cNvSpPr>
            <a:spLocks noGrp="1"/>
          </p:cNvSpPr>
          <p:nvPr>
            <p:ph type="chart" sz="quarter" idx="24" hasCustomPrompt="1"/>
          </p:nvPr>
        </p:nvSpPr>
        <p:spPr>
          <a:xfrm>
            <a:off x="5356927" y="2231321"/>
            <a:ext cx="4406027" cy="276075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Diagram</a:t>
            </a:r>
          </a:p>
        </p:txBody>
      </p:sp>
      <p:sp>
        <p:nvSpPr>
          <p:cNvPr id="12" name="Segnaposto testo 16"/>
          <p:cNvSpPr>
            <a:spLocks noGrp="1"/>
          </p:cNvSpPr>
          <p:nvPr>
            <p:ph type="body" sz="quarter" idx="25"/>
          </p:nvPr>
        </p:nvSpPr>
        <p:spPr>
          <a:xfrm>
            <a:off x="879221" y="1917430"/>
            <a:ext cx="4311633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testo 16"/>
          <p:cNvSpPr>
            <a:spLocks noGrp="1"/>
          </p:cNvSpPr>
          <p:nvPr>
            <p:ph type="body" sz="quarter" idx="26"/>
          </p:nvPr>
        </p:nvSpPr>
        <p:spPr>
          <a:xfrm>
            <a:off x="5558629" y="1917430"/>
            <a:ext cx="4204325" cy="313891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 b="1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17225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ree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927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60902" y="2344002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43942" y="2343580"/>
            <a:ext cx="2952000" cy="1612533"/>
          </a:xfrm>
          <a:prstGeom prst="rect">
            <a:avLst/>
          </a:prstGeom>
          <a:noFill/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rgbClr val="5F67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4" name="Segnaposto testo 16"/>
          <p:cNvSpPr>
            <a:spLocks noGrp="1"/>
          </p:cNvSpPr>
          <p:nvPr>
            <p:ph type="body" sz="quarter" idx="20"/>
          </p:nvPr>
        </p:nvSpPr>
        <p:spPr>
          <a:xfrm>
            <a:off x="3761608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8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6845354" y="4024923"/>
            <a:ext cx="2951294" cy="859692"/>
          </a:xfrm>
          <a:prstGeom prst="rect">
            <a:avLst/>
          </a:prstGeom>
          <a:solidFill>
            <a:schemeClr val="tx1"/>
          </a:solidFill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2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9" name="Rettangolo 18"/>
          <p:cNvSpPr/>
          <p:nvPr/>
        </p:nvSpPr>
        <p:spPr>
          <a:xfrm>
            <a:off x="3761608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21" name="Rettangolo 20"/>
          <p:cNvSpPr/>
          <p:nvPr/>
        </p:nvSpPr>
        <p:spPr>
          <a:xfrm>
            <a:off x="6845354" y="1936548"/>
            <a:ext cx="2953410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it-IT" sz="1400" b="1">
                <a:solidFill>
                  <a:schemeClr val="bg2"/>
                </a:solidFill>
              </a:rPr>
              <a:t> LOREN IPSUM</a:t>
            </a:r>
          </a:p>
        </p:txBody>
      </p:sp>
      <p:sp>
        <p:nvSpPr>
          <p:cNvPr id="8" name="Segnaposto testo 7"/>
          <p:cNvSpPr>
            <a:spLocks noGrp="1"/>
          </p:cNvSpPr>
          <p:nvPr>
            <p:ph type="body" sz="quarter" idx="22"/>
          </p:nvPr>
        </p:nvSpPr>
        <p:spPr>
          <a:xfrm>
            <a:off x="679450" y="1055688"/>
            <a:ext cx="9116492" cy="80962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400">
                <a:solidFill>
                  <a:schemeClr val="tx1"/>
                </a:solidFill>
              </a:defRPr>
            </a:lvl1pPr>
          </a:lstStyle>
          <a:p>
            <a:pPr lvl="0"/>
            <a:endParaRPr lang="it-IT"/>
          </a:p>
        </p:txBody>
      </p:sp>
      <p:sp>
        <p:nvSpPr>
          <p:cNvPr id="2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22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6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98166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ur produc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2712800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708343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4371811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6" name="Segnaposto immagine 10"/>
          <p:cNvSpPr>
            <a:spLocks noGrp="1"/>
          </p:cNvSpPr>
          <p:nvPr>
            <p:ph type="pic" sz="quarter" idx="20" hasCustomPrompt="1"/>
          </p:nvPr>
        </p:nvSpPr>
        <p:spPr>
          <a:xfrm>
            <a:off x="7335737" y="1580899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8" name="Rettangolo 17"/>
          <p:cNvSpPr/>
          <p:nvPr/>
        </p:nvSpPr>
        <p:spPr>
          <a:xfrm>
            <a:off x="5300095" y="1576961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9" name="Segnaposto testo 16"/>
          <p:cNvSpPr>
            <a:spLocks noGrp="1"/>
          </p:cNvSpPr>
          <p:nvPr>
            <p:ph type="body" sz="quarter" idx="21"/>
          </p:nvPr>
        </p:nvSpPr>
        <p:spPr>
          <a:xfrm>
            <a:off x="5331280" y="1658233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0" name="Rettangolo 19"/>
          <p:cNvSpPr/>
          <p:nvPr/>
        </p:nvSpPr>
        <p:spPr>
          <a:xfrm>
            <a:off x="5300095" y="1233168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1" name="Segnaposto testo 3"/>
          <p:cNvSpPr>
            <a:spLocks noGrp="1"/>
          </p:cNvSpPr>
          <p:nvPr>
            <p:ph type="body" sz="quarter" idx="22" hasCustomPrompt="1"/>
          </p:nvPr>
        </p:nvSpPr>
        <p:spPr>
          <a:xfrm>
            <a:off x="5392240" y="1233168"/>
            <a:ext cx="4369492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2" name="Segnaposto immagine 10"/>
          <p:cNvSpPr>
            <a:spLocks noGrp="1"/>
          </p:cNvSpPr>
          <p:nvPr>
            <p:ph type="pic" sz="quarter" idx="23" hasCustomPrompt="1"/>
          </p:nvPr>
        </p:nvSpPr>
        <p:spPr>
          <a:xfrm>
            <a:off x="2712800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3" name="Rettangolo 22"/>
          <p:cNvSpPr/>
          <p:nvPr/>
        </p:nvSpPr>
        <p:spPr>
          <a:xfrm>
            <a:off x="677158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4" name="Segnaposto testo 16"/>
          <p:cNvSpPr>
            <a:spLocks noGrp="1"/>
          </p:cNvSpPr>
          <p:nvPr>
            <p:ph type="body" sz="quarter" idx="24"/>
          </p:nvPr>
        </p:nvSpPr>
        <p:spPr>
          <a:xfrm>
            <a:off x="708343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25" name="Rettangolo 24"/>
          <p:cNvSpPr/>
          <p:nvPr/>
        </p:nvSpPr>
        <p:spPr>
          <a:xfrm>
            <a:off x="677158" y="3193841"/>
            <a:ext cx="4463956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26" name="Segnaposto testo 3"/>
          <p:cNvSpPr>
            <a:spLocks noGrp="1"/>
          </p:cNvSpPr>
          <p:nvPr>
            <p:ph type="body" sz="quarter" idx="25" hasCustomPrompt="1"/>
          </p:nvPr>
        </p:nvSpPr>
        <p:spPr>
          <a:xfrm>
            <a:off x="769303" y="3193841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27" name="Segnaposto immagine 10"/>
          <p:cNvSpPr>
            <a:spLocks noGrp="1"/>
          </p:cNvSpPr>
          <p:nvPr>
            <p:ph type="pic" sz="quarter" idx="26" hasCustomPrompt="1"/>
          </p:nvPr>
        </p:nvSpPr>
        <p:spPr>
          <a:xfrm>
            <a:off x="7335737" y="3541572"/>
            <a:ext cx="2428313" cy="1395917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28" name="Rettangolo 27"/>
          <p:cNvSpPr/>
          <p:nvPr/>
        </p:nvSpPr>
        <p:spPr>
          <a:xfrm>
            <a:off x="5300095" y="3537634"/>
            <a:ext cx="2097064" cy="139997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Segnaposto testo 16"/>
          <p:cNvSpPr>
            <a:spLocks noGrp="1"/>
          </p:cNvSpPr>
          <p:nvPr>
            <p:ph type="body" sz="quarter" idx="27"/>
          </p:nvPr>
        </p:nvSpPr>
        <p:spPr>
          <a:xfrm>
            <a:off x="5331280" y="3618906"/>
            <a:ext cx="2064938" cy="1316249"/>
          </a:xfrm>
          <a:prstGeom prst="rect">
            <a:avLst/>
          </a:prstGeom>
        </p:spPr>
        <p:txBody>
          <a:bodyPr vert="horz"/>
          <a:lstStyle>
            <a:lvl1pPr marL="72000" indent="0">
              <a:spcBef>
                <a:spcPts val="288"/>
              </a:spcBef>
              <a:spcAft>
                <a:spcPts val="0"/>
              </a:spcAft>
              <a:buNone/>
              <a:defRPr sz="1200" baseline="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0" name="Rettangolo 29"/>
          <p:cNvSpPr/>
          <p:nvPr/>
        </p:nvSpPr>
        <p:spPr>
          <a:xfrm>
            <a:off x="5300095" y="3193841"/>
            <a:ext cx="4461638" cy="354166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31" name="Segnaposto testo 3"/>
          <p:cNvSpPr>
            <a:spLocks noGrp="1"/>
          </p:cNvSpPr>
          <p:nvPr>
            <p:ph type="body" sz="quarter" idx="28" hasCustomPrompt="1"/>
          </p:nvPr>
        </p:nvSpPr>
        <p:spPr>
          <a:xfrm>
            <a:off x="5392240" y="3183469"/>
            <a:ext cx="4371810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34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33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35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18906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316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8568" y="1699846"/>
            <a:ext cx="2242397" cy="33899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vert="horz" tIns="93600"/>
          <a:lstStyle>
            <a:lvl1pPr marL="72000" indent="0">
              <a:spcBef>
                <a:spcPts val="0"/>
              </a:spcBef>
              <a:spcAft>
                <a:spcPts val="0"/>
              </a:spcAft>
              <a:buNone/>
              <a:defRPr sz="1400" baseline="0">
                <a:solidFill>
                  <a:schemeClr val="bg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33168"/>
            <a:ext cx="9084574" cy="354166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769303" y="1233168"/>
            <a:ext cx="8814203" cy="354165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pic>
        <p:nvPicPr>
          <p:cNvPr id="2" name="Immagine 1" descr="freccia.png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6995" y="2857917"/>
            <a:ext cx="1839052" cy="1839052"/>
          </a:xfrm>
          <a:prstGeom prst="rect">
            <a:avLst/>
          </a:prstGeom>
        </p:spPr>
      </p:pic>
      <p:sp>
        <p:nvSpPr>
          <p:cNvPr id="10" name="Segnaposto risorsa multimediale 9"/>
          <p:cNvSpPr>
            <a:spLocks noGrp="1"/>
          </p:cNvSpPr>
          <p:nvPr>
            <p:ph type="media" sz="quarter" idx="20" hasCustomPrompt="1"/>
          </p:nvPr>
        </p:nvSpPr>
        <p:spPr>
          <a:xfrm>
            <a:off x="2921000" y="1700213"/>
            <a:ext cx="6840538" cy="3389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</a:lstStyle>
          <a:p>
            <a:r>
              <a:rPr lang="it-IT"/>
              <a:t>Multimedia clip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4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8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1249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17374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1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268892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ggetto 2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829450678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1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1023074" y="464998"/>
            <a:ext cx="8893607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2" name="Segnaposto data 1"/>
          <p:cNvSpPr>
            <a:spLocks noGrp="1"/>
          </p:cNvSpPr>
          <p:nvPr>
            <p:ph type="dt" sz="half" idx="14"/>
          </p:nvPr>
        </p:nvSpPr>
        <p:spPr>
          <a:xfrm>
            <a:off x="764535" y="5661898"/>
            <a:ext cx="979233" cy="189012"/>
          </a:xfrm>
          <a:prstGeom prst="rect">
            <a:avLst/>
          </a:prstGeom>
        </p:spPr>
        <p:txBody>
          <a:bodyPr/>
          <a:lstStyle/>
          <a:p>
            <a:fld id="{B9C6BC69-A223-7D4A-AE22-15BEED04061C}" type="datetime1">
              <a:rPr lang="it-IT" smtClean="0"/>
              <a:pPr/>
              <a:t>01/10/2025</a:t>
            </a:fld>
            <a:endParaRPr lang="it-IT" dirty="0"/>
          </a:p>
        </p:txBody>
      </p:sp>
      <p:sp>
        <p:nvSpPr>
          <p:cNvPr id="6" name="Segnaposto testo 13"/>
          <p:cNvSpPr>
            <a:spLocks noGrp="1"/>
          </p:cNvSpPr>
          <p:nvPr>
            <p:ph type="body" sz="quarter" idx="20" hasCustomPrompt="1"/>
          </p:nvPr>
        </p:nvSpPr>
        <p:spPr>
          <a:xfrm>
            <a:off x="1743768" y="5662890"/>
            <a:ext cx="4227208" cy="188020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800"/>
            </a:lvl1pPr>
            <a:lvl2pPr marL="457200" indent="0" algn="l">
              <a:buNone/>
              <a:defRPr sz="800"/>
            </a:lvl2pPr>
            <a:lvl3pPr marL="914400" indent="0" algn="l">
              <a:buNone/>
              <a:defRPr sz="800"/>
            </a:lvl3pPr>
            <a:lvl4pPr marL="1371600" indent="0" algn="l">
              <a:buNone/>
              <a:defRPr sz="800"/>
            </a:lvl4pPr>
            <a:lvl5pPr marL="1828800" indent="0" algn="l">
              <a:buNone/>
              <a:defRPr sz="800"/>
            </a:lvl5pPr>
          </a:lstStyle>
          <a:p>
            <a:pPr lvl="0"/>
            <a:r>
              <a:rPr lang="it-IT" dirty="0"/>
              <a:t>Presentation </a:t>
            </a:r>
            <a:r>
              <a:rPr lang="it-IT" dirty="0" err="1"/>
              <a:t>title</a:t>
            </a:r>
            <a:endParaRPr lang="it-IT" dirty="0"/>
          </a:p>
        </p:txBody>
      </p:sp>
      <p:sp>
        <p:nvSpPr>
          <p:cNvPr id="5" name="Segnaposto numero diapositiva 15"/>
          <p:cNvSpPr txBox="1">
            <a:spLocks/>
          </p:cNvSpPr>
          <p:nvPr/>
        </p:nvSpPr>
        <p:spPr>
          <a:xfrm>
            <a:off x="5184312" y="5704116"/>
            <a:ext cx="452832" cy="3203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it-IT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B8F0DE3C-9064-0349-BF20-545D8B9674F8}" type="slidenum">
              <a:rPr lang="it-IT" sz="80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rPr>
              <a:pPr>
                <a:defRPr/>
              </a:pPr>
              <a:t>‹#›</a:t>
            </a:fld>
            <a:endParaRPr lang="it-IT" sz="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3666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78803" tIns="0" rIns="80064" bIns="0"/>
          <a:lstStyle>
            <a:lvl1pPr>
              <a:defRPr sz="1600"/>
            </a:lvl1pPr>
            <a:lvl2pPr>
              <a:spcBef>
                <a:spcPts val="0"/>
              </a:spcBef>
              <a:spcAft>
                <a:spcPts val="1403"/>
              </a:spcAft>
              <a:defRPr sz="1600"/>
            </a:lvl2pPr>
            <a:lvl3pPr marL="0" indent="0">
              <a:buNone/>
              <a:defRPr sz="1600" b="1"/>
            </a:lvl3pPr>
            <a:lvl4pPr marL="0" indent="0">
              <a:spcBef>
                <a:spcPts val="1200"/>
              </a:spcBef>
              <a:defRPr sz="3600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80064" tIns="40031" rIns="80064" bIns="40031" anchor="ctr" anchorCtr="0"/>
          <a:lstStyle>
            <a:lvl1pPr marL="0" marR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0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566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2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80064" tIns="40031" rIns="80064" bIns="4003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4047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es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68" y="1324030"/>
            <a:ext cx="4950918" cy="40854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2098391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ntro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3" hasCustomPrompt="1"/>
          </p:nvPr>
        </p:nvSpPr>
        <p:spPr>
          <a:xfrm>
            <a:off x="1131835" y="1333413"/>
            <a:ext cx="5053853" cy="645459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defRPr sz="1403" b="0"/>
            </a:lvl1pPr>
          </a:lstStyle>
          <a:p>
            <a:pPr lvl="0"/>
            <a:r>
              <a:rPr lang="sv-SE" dirty="0" err="1"/>
              <a:t>Introduction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 hasCustomPrompt="1"/>
          </p:nvPr>
        </p:nvSpPr>
        <p:spPr>
          <a:xfrm>
            <a:off x="1131834" y="2128202"/>
            <a:ext cx="2486518" cy="3241162"/>
          </a:xfrm>
          <a:prstGeom prst="rect">
            <a:avLst/>
          </a:prstGeom>
        </p:spPr>
        <p:txBody>
          <a:bodyPr lIns="91304" tIns="45651" rIns="91304" bIns="45651"/>
          <a:lstStyle>
            <a:lvl1pPr>
              <a:spcBef>
                <a:spcPts val="1799"/>
              </a:spcBef>
              <a:spcAft>
                <a:spcPts val="1199"/>
              </a:spcAft>
              <a:defRPr sz="1637" b="1"/>
            </a:lvl1pPr>
            <a:lvl2pPr>
              <a:spcAft>
                <a:spcPts val="1199"/>
              </a:spcAft>
              <a:defRPr sz="1052"/>
            </a:lvl2pPr>
            <a:lvl3pPr>
              <a:defRPr sz="1052" b="1" baseline="0"/>
            </a:lvl3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5" hasCustomPrompt="1"/>
          </p:nvPr>
        </p:nvSpPr>
        <p:spPr>
          <a:xfrm>
            <a:off x="3700782" y="2129478"/>
            <a:ext cx="2484908" cy="3226658"/>
          </a:xfrm>
          <a:prstGeom prst="rect">
            <a:avLst/>
          </a:prstGeom>
        </p:spPr>
        <p:txBody>
          <a:bodyPr vert="horz" lIns="91304" tIns="45651" rIns="91304" bIns="45651" rtlCol="0">
            <a:normAutofit/>
          </a:bodyPr>
          <a:lstStyle>
            <a:lvl1pPr>
              <a:spcBef>
                <a:spcPts val="1799"/>
              </a:spcBef>
              <a:spcAft>
                <a:spcPts val="1199"/>
              </a:spcAft>
              <a:defRPr lang="en-US" sz="1637" b="1" smtClean="0"/>
            </a:lvl1pPr>
            <a:lvl2pPr>
              <a:spcAft>
                <a:spcPts val="1199"/>
              </a:spcAft>
              <a:defRPr lang="en-US" sz="1052" smtClean="0"/>
            </a:lvl2pPr>
            <a:lvl3pPr>
              <a:defRPr lang="en-US" sz="1052" b="1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 lvl="0"/>
            <a:r>
              <a:rPr lang="en-US" dirty="0"/>
              <a:t>Heading 1</a:t>
            </a:r>
          </a:p>
          <a:p>
            <a:pPr lvl="1"/>
            <a:r>
              <a:rPr lang="sv-SE" dirty="0"/>
              <a:t>Body</a:t>
            </a:r>
          </a:p>
          <a:p>
            <a:pPr lvl="2"/>
            <a:r>
              <a:rPr lang="sv-SE" dirty="0"/>
              <a:t>Final </a:t>
            </a:r>
            <a:r>
              <a:rPr lang="sv-SE" dirty="0" err="1"/>
              <a:t>statement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228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dex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 hasCustomPrompt="1"/>
          </p:nvPr>
        </p:nvSpPr>
        <p:spPr>
          <a:xfrm>
            <a:off x="2674384" y="796477"/>
            <a:ext cx="4041339" cy="522143"/>
          </a:xfrm>
          <a:prstGeom prst="rect">
            <a:avLst/>
          </a:prstGeom>
        </p:spPr>
        <p:txBody>
          <a:bodyPr/>
          <a:lstStyle>
            <a:lvl1pPr>
              <a:defRPr b="1">
                <a:solidFill>
                  <a:schemeClr val="tx2"/>
                </a:solidFill>
              </a:defRPr>
            </a:lvl1pPr>
          </a:lstStyle>
          <a:p>
            <a:r>
              <a:rPr lang="it-IT"/>
              <a:t>INDEX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 hasCustomPrompt="1"/>
          </p:nvPr>
        </p:nvSpPr>
        <p:spPr>
          <a:xfrm>
            <a:off x="2671762" y="1329382"/>
            <a:ext cx="567790" cy="294381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None/>
              <a:defRPr sz="1600" b="1" i="1">
                <a:solidFill>
                  <a:srgbClr val="60656A"/>
                </a:solidFill>
                <a:latin typeface="Arial"/>
                <a:cs typeface="Arial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N</a:t>
            </a:r>
          </a:p>
        </p:txBody>
      </p:sp>
      <p:sp>
        <p:nvSpPr>
          <p:cNvPr id="10" name="Segnaposto testo 9"/>
          <p:cNvSpPr>
            <a:spLocks noGrp="1"/>
          </p:cNvSpPr>
          <p:nvPr>
            <p:ph type="body" sz="quarter" idx="13" hasCustomPrompt="1"/>
          </p:nvPr>
        </p:nvSpPr>
        <p:spPr>
          <a:xfrm>
            <a:off x="3254973" y="1339501"/>
            <a:ext cx="3460750" cy="29337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 baseline="0">
                <a:solidFill>
                  <a:srgbClr val="60656A"/>
                </a:solidFill>
                <a:latin typeface="Arial"/>
                <a:cs typeface="Arial"/>
              </a:defRPr>
            </a:lvl1pPr>
            <a:lvl3pPr marL="0">
              <a:defRPr sz="1200" baseline="0">
                <a:solidFill>
                  <a:srgbClr val="60656A"/>
                </a:solidFill>
              </a:defRPr>
            </a:lvl3pPr>
          </a:lstStyle>
          <a:p>
            <a:pPr lvl="0"/>
            <a:r>
              <a:rPr lang="it-IT"/>
              <a:t>First level</a:t>
            </a:r>
          </a:p>
          <a:p>
            <a:pPr lvl="2"/>
            <a:r>
              <a:rPr lang="it-IT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832475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formatted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/>
          <p:cNvSpPr>
            <a:spLocks noGrp="1"/>
          </p:cNvSpPr>
          <p:nvPr>
            <p:ph type="body" sz="quarter" idx="15"/>
          </p:nvPr>
        </p:nvSpPr>
        <p:spPr>
          <a:xfrm>
            <a:off x="1135687" y="1324030"/>
            <a:ext cx="4629853" cy="3888112"/>
          </a:xfrm>
          <a:prstGeom prst="rect">
            <a:avLst/>
          </a:prstGeom>
          <a:noFill/>
        </p:spPr>
        <p:txBody>
          <a:bodyPr lIns="89865" tIns="0" rIns="91304" bIns="0"/>
          <a:lstStyle>
            <a:lvl1pPr>
              <a:defRPr sz="1637"/>
            </a:lvl1pPr>
            <a:lvl2pPr>
              <a:spcBef>
                <a:spcPts val="0"/>
              </a:spcBef>
              <a:spcAft>
                <a:spcPts val="1403"/>
              </a:spcAft>
              <a:defRPr sz="1637"/>
            </a:lvl2pPr>
            <a:lvl3pPr marL="0" indent="0">
              <a:buNone/>
              <a:defRPr sz="1637" b="1"/>
            </a:lvl3pPr>
            <a:lvl4pPr marL="0" indent="0">
              <a:spcBef>
                <a:spcPts val="1199"/>
              </a:spcBef>
              <a:defRPr sz="3623"/>
            </a:lvl4pPr>
            <a:lvl5pPr marL="0" indent="0"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sv-SE" dirty="0" err="1"/>
              <a:t>Fifth</a:t>
            </a:r>
            <a:r>
              <a:rPr lang="sv-SE" dirty="0"/>
              <a:t> </a:t>
            </a:r>
            <a:r>
              <a:rPr lang="sv-SE" dirty="0" err="1"/>
              <a:t>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6" hasCustomPrompt="1"/>
          </p:nvPr>
        </p:nvSpPr>
        <p:spPr>
          <a:xfrm>
            <a:off x="7619098" y="1609006"/>
            <a:ext cx="3069557" cy="1270748"/>
          </a:xfrm>
          <a:prstGeom prst="rect">
            <a:avLst/>
          </a:prstGeom>
          <a:solidFill>
            <a:srgbClr val="424546"/>
          </a:solidFill>
        </p:spPr>
        <p:txBody>
          <a:bodyPr lIns="91304" tIns="45651" rIns="91304" bIns="45651" anchor="ctr" anchorCtr="0"/>
          <a:lstStyle>
            <a:lvl1pPr marL="0" marR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0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 sz="1403">
                <a:solidFill>
                  <a:schemeClr val="accent2">
                    <a:lumMod val="40000"/>
                    <a:lumOff val="60000"/>
                  </a:schemeClr>
                </a:solidFill>
              </a:defRPr>
            </a:lvl1pPr>
          </a:lstStyle>
          <a:p>
            <a:pPr marL="0" marR="0" lvl="0" indent="0" algn="l" defTabSz="649418" rtl="0" eaLnBrk="1" fontAlgn="auto" latinLnBrk="0" hangingPunct="1">
              <a:lnSpc>
                <a:spcPct val="90000"/>
              </a:lnSpc>
              <a:spcBef>
                <a:spcPts val="712"/>
              </a:spcBef>
              <a:spcAft>
                <a:spcPts val="2101"/>
              </a:spcAft>
              <a:buClr>
                <a:schemeClr val="tx2"/>
              </a:buClr>
              <a:buSzTx/>
              <a:buFont typeface="Wingdings 2" panose="05020102010507070707" pitchFamily="18" charset="2"/>
              <a:buNone/>
              <a:tabLst/>
              <a:defRPr/>
            </a:pPr>
            <a:r>
              <a:rPr lang="en-US" dirty="0"/>
              <a:t>! Insert a background image: Choose [Picture fill]</a:t>
            </a:r>
            <a:br>
              <a:rPr lang="en-US" dirty="0"/>
            </a:br>
            <a:r>
              <a:rPr lang="en-US" dirty="0"/>
              <a:t>! Format font: Choose [Increase List Level]</a:t>
            </a:r>
            <a:br>
              <a:rPr lang="en-US" dirty="0"/>
            </a:br>
            <a:r>
              <a:rPr lang="en-US" dirty="0"/>
              <a:t>Don’t write anything in this text box.</a:t>
            </a:r>
          </a:p>
        </p:txBody>
      </p:sp>
      <p:sp>
        <p:nvSpPr>
          <p:cNvPr id="7" name="SmartArt Placeholder 6"/>
          <p:cNvSpPr>
            <a:spLocks noGrp="1"/>
          </p:cNvSpPr>
          <p:nvPr>
            <p:ph type="dgm" sz="quarter" idx="17"/>
          </p:nvPr>
        </p:nvSpPr>
        <p:spPr>
          <a:xfrm>
            <a:off x="6277720" y="1366740"/>
            <a:ext cx="3948858" cy="3201438"/>
          </a:xfrm>
          <a:prstGeom prst="rect">
            <a:avLst/>
          </a:prstGeom>
        </p:spPr>
        <p:txBody>
          <a:bodyPr lIns="91304" tIns="45651" rIns="91304" bIns="45651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02293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r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 userDrawn="1"/>
        </p:nvGrpSpPr>
        <p:grpSpPr>
          <a:xfrm>
            <a:off x="1" y="-79653"/>
            <a:ext cx="10984280" cy="6147485"/>
            <a:chOff x="1" y="-68094"/>
            <a:chExt cx="9396918" cy="5255370"/>
          </a:xfrm>
        </p:grpSpPr>
        <p:sp>
          <p:nvSpPr>
            <p:cNvPr id="15" name="Rectangle 33"/>
            <p:cNvSpPr/>
            <p:nvPr userDrawn="1"/>
          </p:nvSpPr>
          <p:spPr>
            <a:xfrm>
              <a:off x="4309607" y="0"/>
              <a:ext cx="4834393" cy="5187276"/>
            </a:xfrm>
            <a:custGeom>
              <a:avLst/>
              <a:gdLst>
                <a:gd name="connsiteX0" fmla="*/ 0 w 2701992"/>
                <a:gd name="connsiteY0" fmla="*/ 0 h 5154198"/>
                <a:gd name="connsiteX1" fmla="*/ 2701992 w 2701992"/>
                <a:gd name="connsiteY1" fmla="*/ 0 h 5154198"/>
                <a:gd name="connsiteX2" fmla="*/ 2701992 w 2701992"/>
                <a:gd name="connsiteY2" fmla="*/ 5154198 h 5154198"/>
                <a:gd name="connsiteX3" fmla="*/ 0 w 2701992"/>
                <a:gd name="connsiteY3" fmla="*/ 5154198 h 5154198"/>
                <a:gd name="connsiteX4" fmla="*/ 0 w 2701992"/>
                <a:gd name="connsiteY4" fmla="*/ 0 h 5154198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  <a:gd name="connsiteX0" fmla="*/ 1884459 w 4586451"/>
                <a:gd name="connsiteY0" fmla="*/ 0 h 5178052"/>
                <a:gd name="connsiteX1" fmla="*/ 4586451 w 4586451"/>
                <a:gd name="connsiteY1" fmla="*/ 0 h 5178052"/>
                <a:gd name="connsiteX2" fmla="*/ 4586451 w 4586451"/>
                <a:gd name="connsiteY2" fmla="*/ 5154198 h 5178052"/>
                <a:gd name="connsiteX3" fmla="*/ 0 w 4586451"/>
                <a:gd name="connsiteY3" fmla="*/ 5178052 h 5178052"/>
                <a:gd name="connsiteX4" fmla="*/ 1884459 w 4586451"/>
                <a:gd name="connsiteY4" fmla="*/ 0 h 51780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86451" h="5178052">
                  <a:moveTo>
                    <a:pt x="1884459" y="0"/>
                  </a:moveTo>
                  <a:lnTo>
                    <a:pt x="4586451" y="0"/>
                  </a:lnTo>
                  <a:lnTo>
                    <a:pt x="4586451" y="5154198"/>
                  </a:lnTo>
                  <a:lnTo>
                    <a:pt x="0" y="5178052"/>
                  </a:lnTo>
                  <a:cubicBezTo>
                    <a:pt x="2584174" y="2792077"/>
                    <a:pt x="2194560" y="907032"/>
                    <a:pt x="1884459" y="0"/>
                  </a:cubicBezTo>
                  <a:close/>
                </a:path>
              </a:pathLst>
            </a:custGeom>
            <a:solidFill>
              <a:schemeClr val="bg2">
                <a:lumMod val="85000"/>
                <a:alpha val="87000"/>
              </a:schemeClr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algn="ctr" defTabSz="533620"/>
              <a:endParaRPr lang="en-US" sz="2104" kern="0" dirty="0">
                <a:solidFill>
                  <a:prstClr val="white"/>
                </a:solidFill>
              </a:endParaRPr>
            </a:p>
          </p:txBody>
        </p:sp>
        <p:pic>
          <p:nvPicPr>
            <p:cNvPr id="16" name="Picture 15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" y="-68094"/>
              <a:ext cx="9396918" cy="5255370"/>
            </a:xfrm>
            <a:prstGeom prst="rect">
              <a:avLst/>
            </a:prstGeom>
            <a:ln>
              <a:noFill/>
            </a:ln>
          </p:spPr>
        </p:pic>
      </p:grpSp>
      <p:sp>
        <p:nvSpPr>
          <p:cNvPr id="5" name="Title 4"/>
          <p:cNvSpPr>
            <a:spLocks noGrp="1"/>
          </p:cNvSpPr>
          <p:nvPr>
            <p:ph type="title" hasCustomPrompt="1"/>
          </p:nvPr>
        </p:nvSpPr>
        <p:spPr>
          <a:xfrm>
            <a:off x="315246" y="1675730"/>
            <a:ext cx="6255125" cy="1033792"/>
          </a:xfrm>
        </p:spPr>
        <p:txBody>
          <a:bodyPr anchor="t" anchorCtr="0">
            <a:noAutofit/>
          </a:bodyPr>
          <a:lstStyle>
            <a:lvl1pPr>
              <a:defRPr sz="3273" b="0" spc="73" baseline="0">
                <a:ln>
                  <a:noFill/>
                </a:ln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 hasCustomPrompt="1"/>
          </p:nvPr>
        </p:nvSpPr>
        <p:spPr>
          <a:xfrm>
            <a:off x="315246" y="2791442"/>
            <a:ext cx="3999644" cy="864181"/>
          </a:xfrm>
          <a:effectLst/>
        </p:spPr>
        <p:txBody>
          <a:bodyPr lIns="0">
            <a:normAutofit/>
          </a:bodyPr>
          <a:lstStyle>
            <a:lvl1pPr marL="0" indent="0">
              <a:buNone/>
              <a:defRPr sz="1637">
                <a:gradFill flip="none" rotWithShape="1">
                  <a:gsLst>
                    <a:gs pos="0">
                      <a:schemeClr val="accent5">
                        <a:lumMod val="67000"/>
                      </a:schemeClr>
                    </a:gs>
                    <a:gs pos="48000">
                      <a:schemeClr val="accent5">
                        <a:lumMod val="97000"/>
                        <a:lumOff val="3000"/>
                      </a:schemeClr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16200000" scaled="1"/>
                  <a:tileRect/>
                </a:gradFill>
                <a:effectLst>
                  <a:glow rad="1435100">
                    <a:schemeClr val="accent1">
                      <a:lumMod val="50000"/>
                      <a:alpha val="40000"/>
                    </a:schemeClr>
                  </a:glow>
                </a:effectLst>
              </a:defRPr>
            </a:lvl1pPr>
          </a:lstStyle>
          <a:p>
            <a:pPr lvl="0"/>
            <a:r>
              <a:rPr lang="en-US" dirty="0"/>
              <a:t>Click to add sub-title (optional)</a:t>
            </a:r>
          </a:p>
        </p:txBody>
      </p:sp>
      <p:pic>
        <p:nvPicPr>
          <p:cNvPr id="8" name="Immagine 11" descr="logo Coesia.png"/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07824" y="5431861"/>
            <a:ext cx="1420242" cy="287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14158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066">
          <p15:clr>
            <a:srgbClr val="FBAE40"/>
          </p15:clr>
        </p15:guide>
        <p15:guide id="2" pos="4452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2"/>
                </a:solidFill>
              </a:defRPr>
            </a:lvl1pPr>
          </a:lstStyle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8457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2322695" y="2418172"/>
            <a:ext cx="4041339" cy="522143"/>
          </a:xfrm>
          <a:prstGeom prst="rect">
            <a:avLst/>
          </a:prstGeom>
        </p:spPr>
        <p:txBody>
          <a:bodyPr/>
          <a:lstStyle>
            <a:lvl1pPr algn="ctr">
              <a:defRPr sz="2300" b="1">
                <a:solidFill>
                  <a:schemeClr val="tx1"/>
                </a:solidFill>
              </a:defRPr>
            </a:lvl1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0" hasCustomPrompt="1"/>
          </p:nvPr>
        </p:nvSpPr>
        <p:spPr>
          <a:xfrm>
            <a:off x="2578344" y="5568212"/>
            <a:ext cx="1700213" cy="4000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200" b="1">
                <a:latin typeface="Arial"/>
                <a:cs typeface="Arial"/>
              </a:defRPr>
            </a:lvl1pPr>
            <a:lvl2pPr marL="457200" indent="0" algn="ctr">
              <a:buNone/>
              <a:defRPr sz="1200" b="1"/>
            </a:lvl2pPr>
            <a:lvl3pPr marL="914400" indent="0" algn="ctr">
              <a:buNone/>
              <a:defRPr sz="1200" b="1"/>
            </a:lvl3pPr>
            <a:lvl4pPr marL="1371600" indent="0" algn="ctr">
              <a:buNone/>
              <a:defRPr sz="1200" b="1"/>
            </a:lvl4pPr>
            <a:lvl5pPr marL="1828800" indent="0" algn="ctr">
              <a:buNone/>
              <a:defRPr sz="1200" b="1"/>
            </a:lvl5pPr>
          </a:lstStyle>
          <a:p>
            <a:pPr lvl="0"/>
            <a:r>
              <a:rPr lang="it-IT"/>
              <a:t>Fare clic per inserire il testo</a:t>
            </a:r>
          </a:p>
        </p:txBody>
      </p:sp>
    </p:spTree>
    <p:extLst>
      <p:ext uri="{BB962C8B-B14F-4D97-AF65-F5344CB8AC3E}">
        <p14:creationId xmlns:p14="http://schemas.microsoft.com/office/powerpoint/2010/main" val="2105619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6450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2" name="Segnaposto immagine 10"/>
          <p:cNvSpPr>
            <a:spLocks noGrp="1"/>
          </p:cNvSpPr>
          <p:nvPr>
            <p:ph type="pic" sz="quarter" idx="15" hasCustomPrompt="1"/>
          </p:nvPr>
        </p:nvSpPr>
        <p:spPr>
          <a:xfrm>
            <a:off x="3780440" y="2246313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3" name="Segnaposto immagine 10"/>
          <p:cNvSpPr>
            <a:spLocks noGrp="1"/>
          </p:cNvSpPr>
          <p:nvPr>
            <p:ph type="pic" sz="quarter" idx="16" hasCustomPrompt="1"/>
          </p:nvPr>
        </p:nvSpPr>
        <p:spPr>
          <a:xfrm>
            <a:off x="6883018" y="2245891"/>
            <a:ext cx="2952000" cy="1219200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5" name="Segnaposto testo 14"/>
          <p:cNvSpPr>
            <a:spLocks noGrp="1"/>
          </p:cNvSpPr>
          <p:nvPr>
            <p:ph type="body" sz="quarter" idx="17"/>
          </p:nvPr>
        </p:nvSpPr>
        <p:spPr>
          <a:xfrm>
            <a:off x="677863" y="1146175"/>
            <a:ext cx="9157155" cy="1100138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44059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22623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971218900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7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74082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677862" y="1213039"/>
            <a:ext cx="9174787" cy="2252474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174786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8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9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52781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153596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1" name="Segnaposto immagine 10"/>
          <p:cNvSpPr>
            <a:spLocks noGrp="1"/>
          </p:cNvSpPr>
          <p:nvPr>
            <p:ph type="pic" sz="quarter" idx="14" hasCustomPrompt="1"/>
          </p:nvPr>
        </p:nvSpPr>
        <p:spPr>
          <a:xfrm>
            <a:off x="3250899" y="1213038"/>
            <a:ext cx="6581265" cy="3525649"/>
          </a:xfrm>
          <a:prstGeom prst="rect">
            <a:avLst/>
          </a:prstGeom>
        </p:spPr>
        <p:txBody>
          <a:bodyPr vert="horz"/>
          <a:lstStyle>
            <a:lvl1pPr marL="0" indent="0" algn="ctr">
              <a:spcAft>
                <a:spcPts val="0"/>
              </a:spcAft>
              <a:buNone/>
              <a:defRPr sz="1100">
                <a:solidFill>
                  <a:schemeClr val="tx1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8" name="Rettangolo 7"/>
          <p:cNvSpPr/>
          <p:nvPr/>
        </p:nvSpPr>
        <p:spPr>
          <a:xfrm>
            <a:off x="677158" y="1556643"/>
            <a:ext cx="2573741" cy="3182044"/>
          </a:xfrm>
          <a:prstGeom prst="rect">
            <a:avLst/>
          </a:prstGeom>
          <a:solidFill>
            <a:schemeClr val="tx1">
              <a:lumMod val="20000"/>
              <a:lumOff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556643"/>
            <a:ext cx="2573037" cy="318204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200">
                <a:solidFill>
                  <a:schemeClr val="tx1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Rettangolo 6"/>
          <p:cNvSpPr/>
          <p:nvPr/>
        </p:nvSpPr>
        <p:spPr>
          <a:xfrm>
            <a:off x="677158" y="1212850"/>
            <a:ext cx="2573741" cy="343793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rgbClr val="60656A"/>
              </a:solidFill>
            </a:endParaRPr>
          </a:p>
        </p:txBody>
      </p:sp>
      <p:sp>
        <p:nvSpPr>
          <p:cNvPr id="4" name="Segnaposto testo 3"/>
          <p:cNvSpPr>
            <a:spLocks noGrp="1"/>
          </p:cNvSpPr>
          <p:nvPr>
            <p:ph type="body" sz="quarter" idx="19" hasCustomPrompt="1"/>
          </p:nvPr>
        </p:nvSpPr>
        <p:spPr>
          <a:xfrm>
            <a:off x="677863" y="1212851"/>
            <a:ext cx="2573337" cy="343792"/>
          </a:xfrm>
          <a:prstGeom prst="rect">
            <a:avLst/>
          </a:prstGeom>
        </p:spPr>
        <p:txBody>
          <a:bodyPr vert="horz"/>
          <a:lstStyle>
            <a:lvl1pPr marL="0" indent="0" algn="l">
              <a:buNone/>
              <a:defRPr sz="1600" b="1">
                <a:solidFill>
                  <a:schemeClr val="bg1"/>
                </a:solidFill>
              </a:defRPr>
            </a:lvl1pPr>
            <a:lvl2pPr marL="457200" indent="0" algn="l">
              <a:buNone/>
              <a:defRPr sz="1400" b="1"/>
            </a:lvl2pPr>
            <a:lvl3pPr marL="914400" indent="0" algn="l">
              <a:buNone/>
              <a:defRPr sz="1400" b="1"/>
            </a:lvl3pPr>
            <a:lvl4pPr marL="1371600" indent="0" algn="l">
              <a:buNone/>
              <a:defRPr sz="1400" b="1"/>
            </a:lvl4pPr>
            <a:lvl5pPr marL="1828800" indent="0" algn="l">
              <a:buNone/>
              <a:defRPr sz="1400" b="1"/>
            </a:lvl5pPr>
          </a:lstStyle>
          <a:p>
            <a:pPr lvl="0"/>
            <a:r>
              <a:rPr lang="it-IT"/>
              <a:t>Title</a:t>
            </a:r>
          </a:p>
        </p:txBody>
      </p:sp>
      <p:sp>
        <p:nvSpPr>
          <p:cNvPr id="13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9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20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6684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xt-single images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86145" cy="39052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1777814"/>
            <a:ext cx="2715678" cy="272722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15" name="Segnaposto testo 16"/>
          <p:cNvSpPr>
            <a:spLocks noGrp="1"/>
          </p:cNvSpPr>
          <p:nvPr>
            <p:ph type="body" sz="quarter" idx="19"/>
          </p:nvPr>
        </p:nvSpPr>
        <p:spPr>
          <a:xfrm>
            <a:off x="678568" y="1214127"/>
            <a:ext cx="2715678" cy="563687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600" b="1">
                <a:solidFill>
                  <a:schemeClr val="tx2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7" name="Segnaposto immagine 6"/>
          <p:cNvSpPr>
            <a:spLocks noGrp="1"/>
          </p:cNvSpPr>
          <p:nvPr>
            <p:ph type="pic" sz="quarter" idx="20" hasCustomPrompt="1"/>
          </p:nvPr>
        </p:nvSpPr>
        <p:spPr>
          <a:xfrm>
            <a:off x="3394075" y="1214438"/>
            <a:ext cx="6370638" cy="3290887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Image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47506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i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egnaposto testo 8"/>
          <p:cNvSpPr>
            <a:spLocks noGrp="1"/>
          </p:cNvSpPr>
          <p:nvPr>
            <p:ph type="body" sz="quarter" idx="13" hasCustomPrompt="1"/>
          </p:nvPr>
        </p:nvSpPr>
        <p:spPr>
          <a:xfrm>
            <a:off x="678568" y="464994"/>
            <a:ext cx="9095642" cy="390525"/>
          </a:xfrm>
          <a:prstGeom prst="rect">
            <a:avLst/>
          </a:prstGeom>
        </p:spPr>
        <p:txBody>
          <a:bodyPr vert="horz"/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00" b="1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it-IT"/>
              <a:t>Slide title</a:t>
            </a:r>
          </a:p>
        </p:txBody>
      </p:sp>
      <p:sp>
        <p:nvSpPr>
          <p:cNvPr id="17" name="Segnaposto testo 16"/>
          <p:cNvSpPr>
            <a:spLocks noGrp="1"/>
          </p:cNvSpPr>
          <p:nvPr>
            <p:ph type="body" sz="quarter" idx="18"/>
          </p:nvPr>
        </p:nvSpPr>
        <p:spPr>
          <a:xfrm>
            <a:off x="677863" y="3465513"/>
            <a:ext cx="9096347" cy="1273175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>
                <a:solidFill>
                  <a:srgbClr val="60656A"/>
                </a:solidFill>
              </a:defRPr>
            </a:lvl1pPr>
            <a:lvl2pPr marL="457200" indent="0">
              <a:buNone/>
              <a:defRPr sz="1400">
                <a:solidFill>
                  <a:srgbClr val="60656A"/>
                </a:solidFill>
              </a:defRPr>
            </a:lvl2pPr>
            <a:lvl3pPr marL="914400" indent="0">
              <a:buNone/>
              <a:defRPr sz="1400">
                <a:solidFill>
                  <a:srgbClr val="60656A"/>
                </a:solidFill>
              </a:defRPr>
            </a:lvl3pPr>
            <a:lvl4pPr marL="1371600" indent="0">
              <a:buNone/>
              <a:defRPr sz="1400">
                <a:solidFill>
                  <a:srgbClr val="60656A"/>
                </a:solidFill>
              </a:defRPr>
            </a:lvl4pPr>
            <a:lvl5pPr marL="1828800" indent="0">
              <a:buNone/>
              <a:defRPr sz="1400">
                <a:solidFill>
                  <a:srgbClr val="60656A"/>
                </a:solidFill>
              </a:defRPr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Segnaposto tabella 2"/>
          <p:cNvSpPr>
            <a:spLocks noGrp="1"/>
          </p:cNvSpPr>
          <p:nvPr>
            <p:ph type="tbl" sz="quarter" idx="19" hasCustomPrompt="1"/>
          </p:nvPr>
        </p:nvSpPr>
        <p:spPr>
          <a:xfrm>
            <a:off x="677863" y="1138238"/>
            <a:ext cx="9096347" cy="2327275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600">
                <a:solidFill>
                  <a:srgbClr val="60656A"/>
                </a:solidFill>
              </a:defRPr>
            </a:lvl1pPr>
          </a:lstStyle>
          <a:p>
            <a:r>
              <a:rPr lang="it-IT"/>
              <a:t>Grid</a:t>
            </a:r>
          </a:p>
        </p:txBody>
      </p:sp>
      <p:sp>
        <p:nvSpPr>
          <p:cNvPr id="11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8485866" y="5690164"/>
            <a:ext cx="2133554" cy="212296"/>
          </a:xfrm>
          <a:prstGeom prst="rect">
            <a:avLst/>
          </a:prstGeom>
        </p:spPr>
        <p:txBody>
          <a:bodyPr/>
          <a:lstStyle>
            <a:lvl1pPr algn="r">
              <a:defRPr/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sp>
        <p:nvSpPr>
          <p:cNvPr id="10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826622" y="5690163"/>
            <a:ext cx="3224678" cy="213103"/>
          </a:xfrm>
          <a:prstGeom prst="rect">
            <a:avLst/>
          </a:prstGeom>
        </p:spPr>
        <p:txBody>
          <a:bodyPr/>
          <a:lstStyle/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2" name="Segnaposto data 11"/>
          <p:cNvSpPr>
            <a:spLocks noGrp="1"/>
          </p:cNvSpPr>
          <p:nvPr>
            <p:ph type="dt" sz="half" idx="2"/>
          </p:nvPr>
        </p:nvSpPr>
        <p:spPr>
          <a:xfrm>
            <a:off x="98072" y="5690164"/>
            <a:ext cx="842849" cy="213103"/>
          </a:xfrm>
          <a:prstGeom prst="rect">
            <a:avLst/>
          </a:prstGeom>
        </p:spPr>
        <p:txBody>
          <a:bodyPr vert="horz" lIns="72000" tIns="45720" rIns="72000" bIns="4680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B9C6BC69-A223-7D4A-AE22-15BEED04061C}" type="datetime1">
              <a:rPr lang="it-IT"/>
              <a:pPr/>
              <a:t>01/10/2025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1597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vmlDrawing" Target="../drawings/vmlDrawing1.vml"/><Relationship Id="rId7" Type="http://schemas.openxmlformats.org/officeDocument/2006/relationships/image" Target="../media/image2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emf"/><Relationship Id="rId5" Type="http://schemas.openxmlformats.org/officeDocument/2006/relationships/oleObject" Target="../embeddings/oleObject1.bin"/><Relationship Id="rId4" Type="http://schemas.openxmlformats.org/officeDocument/2006/relationships/tags" Target="../tags/tag2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vmlDrawing" Target="../drawings/vmlDrawing12.vml"/><Relationship Id="rId7" Type="http://schemas.openxmlformats.org/officeDocument/2006/relationships/image" Target="../media/image1.emf"/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21.xml"/><Relationship Id="rId6" Type="http://schemas.openxmlformats.org/officeDocument/2006/relationships/oleObject" Target="../embeddings/oleObject12.bin"/><Relationship Id="rId5" Type="http://schemas.openxmlformats.org/officeDocument/2006/relationships/tags" Target="../tags/tag20.xml"/><Relationship Id="rId4" Type="http://schemas.openxmlformats.org/officeDocument/2006/relationships/tags" Target="../tags/tag1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4.xml"/><Relationship Id="rId7" Type="http://schemas.openxmlformats.org/officeDocument/2006/relationships/oleObject" Target="../embeddings/oleObject2.bin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ags" Target="../tags/tag3.xml"/><Relationship Id="rId5" Type="http://schemas.openxmlformats.org/officeDocument/2006/relationships/vmlDrawing" Target="../drawings/vmlDrawing2.vml"/><Relationship Id="rId10" Type="http://schemas.openxmlformats.org/officeDocument/2006/relationships/image" Target="../media/image5.png"/><Relationship Id="rId4" Type="http://schemas.openxmlformats.org/officeDocument/2006/relationships/theme" Target="../theme/theme2.xml"/><Relationship Id="rId9" Type="http://schemas.openxmlformats.org/officeDocument/2006/relationships/image" Target="../media/image4.pn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.xml"/><Relationship Id="rId13" Type="http://schemas.openxmlformats.org/officeDocument/2006/relationships/theme" Target="../theme/theme3.xml"/><Relationship Id="rId18" Type="http://schemas.openxmlformats.org/officeDocument/2006/relationships/image" Target="../media/image7.png"/><Relationship Id="rId3" Type="http://schemas.openxmlformats.org/officeDocument/2006/relationships/slideLayout" Target="../slideLayouts/slideLayout7.xml"/><Relationship Id="rId7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6.xml"/><Relationship Id="rId17" Type="http://schemas.openxmlformats.org/officeDocument/2006/relationships/image" Target="../media/image6.emf"/><Relationship Id="rId2" Type="http://schemas.openxmlformats.org/officeDocument/2006/relationships/slideLayout" Target="../slideLayouts/slideLayout6.xml"/><Relationship Id="rId16" Type="http://schemas.openxmlformats.org/officeDocument/2006/relationships/oleObject" Target="../embeddings/oleObject3.bin"/><Relationship Id="rId1" Type="http://schemas.openxmlformats.org/officeDocument/2006/relationships/slideLayout" Target="../slideLayouts/slideLayout5.xml"/><Relationship Id="rId6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5.xml"/><Relationship Id="rId5" Type="http://schemas.openxmlformats.org/officeDocument/2006/relationships/slideLayout" Target="../slideLayouts/slideLayout9.xml"/><Relationship Id="rId15" Type="http://schemas.openxmlformats.org/officeDocument/2006/relationships/tags" Target="../tags/tag4.xml"/><Relationship Id="rId10" Type="http://schemas.openxmlformats.org/officeDocument/2006/relationships/slideLayout" Target="../slideLayouts/slideLayout14.xml"/><Relationship Id="rId19" Type="http://schemas.openxmlformats.org/officeDocument/2006/relationships/image" Target="../media/image8.png"/><Relationship Id="rId4" Type="http://schemas.openxmlformats.org/officeDocument/2006/relationships/slideLayout" Target="../slideLayouts/slideLayout8.xml"/><Relationship Id="rId9" Type="http://schemas.openxmlformats.org/officeDocument/2006/relationships/slideLayout" Target="../slideLayouts/slideLayout13.xml"/><Relationship Id="rId14" Type="http://schemas.openxmlformats.org/officeDocument/2006/relationships/vmlDrawing" Target="../drawings/vmlDrawing3.v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6.vml"/><Relationship Id="rId7" Type="http://schemas.openxmlformats.org/officeDocument/2006/relationships/image" Target="../media/image1.emf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17.xml"/><Relationship Id="rId6" Type="http://schemas.openxmlformats.org/officeDocument/2006/relationships/oleObject" Target="../embeddings/oleObject6.bin"/><Relationship Id="rId5" Type="http://schemas.openxmlformats.org/officeDocument/2006/relationships/tags" Target="../tags/tag8.xml"/><Relationship Id="rId4" Type="http://schemas.openxmlformats.org/officeDocument/2006/relationships/tags" Target="../tags/tag7.xml"/><Relationship Id="rId9" Type="http://schemas.openxmlformats.org/officeDocument/2006/relationships/image" Target="../media/image11.pn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7.vml"/><Relationship Id="rId7" Type="http://schemas.openxmlformats.org/officeDocument/2006/relationships/image" Target="../media/image1.emf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8.xml"/><Relationship Id="rId6" Type="http://schemas.openxmlformats.org/officeDocument/2006/relationships/oleObject" Target="../embeddings/oleObject7.bin"/><Relationship Id="rId5" Type="http://schemas.openxmlformats.org/officeDocument/2006/relationships/tags" Target="../tags/tag10.xml"/><Relationship Id="rId4" Type="http://schemas.openxmlformats.org/officeDocument/2006/relationships/tags" Target="../tags/tag9.xml"/><Relationship Id="rId9" Type="http://schemas.openxmlformats.org/officeDocument/2006/relationships/image" Target="../media/image12.pn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8.vml"/><Relationship Id="rId7" Type="http://schemas.openxmlformats.org/officeDocument/2006/relationships/image" Target="../media/image1.emf"/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19.xml"/><Relationship Id="rId6" Type="http://schemas.openxmlformats.org/officeDocument/2006/relationships/oleObject" Target="../embeddings/oleObject8.bin"/><Relationship Id="rId5" Type="http://schemas.openxmlformats.org/officeDocument/2006/relationships/tags" Target="../tags/tag12.xml"/><Relationship Id="rId4" Type="http://schemas.openxmlformats.org/officeDocument/2006/relationships/tags" Target="../tags/tag11.xml"/><Relationship Id="rId9" Type="http://schemas.openxmlformats.org/officeDocument/2006/relationships/image" Target="../media/image12.png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tags" Target="../tags/tag13.xml"/><Relationship Id="rId7" Type="http://schemas.openxmlformats.org/officeDocument/2006/relationships/image" Target="../media/image12.png"/><Relationship Id="rId2" Type="http://schemas.openxmlformats.org/officeDocument/2006/relationships/vmlDrawing" Target="../drawings/vmlDrawing9.vml"/><Relationship Id="rId1" Type="http://schemas.openxmlformats.org/officeDocument/2006/relationships/theme" Target="../theme/theme7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9.bin"/><Relationship Id="rId4" Type="http://schemas.openxmlformats.org/officeDocument/2006/relationships/tags" Target="../tags/tag14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vmlDrawing" Target="../drawings/vmlDrawing10.vml"/><Relationship Id="rId7" Type="http://schemas.openxmlformats.org/officeDocument/2006/relationships/image" Target="../media/image1.emf"/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20.xml"/><Relationship Id="rId6" Type="http://schemas.openxmlformats.org/officeDocument/2006/relationships/oleObject" Target="../embeddings/oleObject10.bin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9" Type="http://schemas.openxmlformats.org/officeDocument/2006/relationships/image" Target="../media/image12.png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tags" Target="../tags/tag17.xml"/><Relationship Id="rId7" Type="http://schemas.openxmlformats.org/officeDocument/2006/relationships/image" Target="../media/image14.png"/><Relationship Id="rId2" Type="http://schemas.openxmlformats.org/officeDocument/2006/relationships/vmlDrawing" Target="../drawings/vmlDrawing11.vml"/><Relationship Id="rId1" Type="http://schemas.openxmlformats.org/officeDocument/2006/relationships/theme" Target="../theme/theme9.xml"/><Relationship Id="rId6" Type="http://schemas.openxmlformats.org/officeDocument/2006/relationships/image" Target="../media/image13.emf"/><Relationship Id="rId5" Type="http://schemas.openxmlformats.org/officeDocument/2006/relationships/oleObject" Target="../embeddings/oleObject11.bin"/><Relationship Id="rId4" Type="http://schemas.openxmlformats.org/officeDocument/2006/relationships/tags" Target="../tags/tag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806360A6-C612-49A8-98A1-B1A844B18FE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81410180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5" name="Diapositiva think-cell" r:id="rId5" imgW="270" imgH="270" progId="TCLayout.ActiveDocument.1">
                  <p:embed/>
                </p:oleObj>
              </mc:Choice>
              <mc:Fallback>
                <p:oleObj name="Diapositiva think-cell" r:id="rId5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magine 4"/>
          <p:cNvPicPr>
            <a:picLocks noChangeAspect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342486" y="0"/>
            <a:ext cx="6574240" cy="4173186"/>
          </a:xfrm>
          <a:prstGeom prst="rect">
            <a:avLst/>
          </a:prstGeom>
        </p:spPr>
      </p:pic>
      <p:pic>
        <p:nvPicPr>
          <p:cNvPr id="6" name="Immagine 5"/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0"/>
            <a:ext cx="10688635" cy="601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80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40000"/>
                <a:lumOff val="60000"/>
              </a:schemeClr>
            </a:gs>
            <a:gs pos="46000">
              <a:schemeClr val="accent5">
                <a:lumMod val="95000"/>
                <a:lumOff val="5000"/>
              </a:schemeClr>
            </a:gs>
            <a:gs pos="100000">
              <a:schemeClr val="accent5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9322E714-FBEE-4145-8597-9978C4C42D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79449612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62FA0B85-488D-4AE4-862F-D64B51F1802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86" y="328617"/>
            <a:ext cx="8168989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6652868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7690282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209372" indent="-209372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Char char=""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418743" indent="-13896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628118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>
            <a:extLst>
              <a:ext uri="{FF2B5EF4-FFF2-40B4-BE49-F238E27FC236}">
                <a16:creationId xmlns:a16="http://schemas.microsoft.com/office/drawing/2014/main" xmlns="" id="{4D1C2F66-66AE-480C-88C5-6432EFBA8B5C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79353283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" name="Diapositiva think-cell" r:id="rId7" imgW="270" imgH="270" progId="TCLayout.ActiveDocument.1">
                  <p:embed/>
                </p:oleObj>
              </mc:Choice>
              <mc:Fallback>
                <p:oleObj name="Diapositiva think-cell" r:id="rId7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Immagine 3"/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9061708" cy="6008931"/>
          </a:xfrm>
          <a:prstGeom prst="rect">
            <a:avLst/>
          </a:prstGeom>
        </p:spPr>
      </p:pic>
      <p:pic>
        <p:nvPicPr>
          <p:cNvPr id="5" name="Immagine 4"/>
          <p:cNvPicPr>
            <a:picLocks noChangeAspect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341108" y="5414677"/>
            <a:ext cx="907826" cy="5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946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87" r:id="rId2"/>
    <p:sldLayoutId id="2147483688" r:id="rId3"/>
  </p:sldLayoutIdLst>
  <p:hf hdr="0"/>
  <p:txStyles>
    <p:titleStyle>
      <a:lvl1pPr algn="l" defTabSz="457200" rtl="0" eaLnBrk="1" latinLnBrk="0" hangingPunct="1">
        <a:spcBef>
          <a:spcPct val="0"/>
        </a:spcBef>
        <a:buNone/>
        <a:defRPr sz="2400" kern="1200">
          <a:solidFill>
            <a:srgbClr val="D70A00"/>
          </a:solidFill>
          <a:latin typeface="Arial"/>
          <a:ea typeface="+mj-ea"/>
          <a:cs typeface="Arial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15"/>
            </p:custDataLst>
            <p:extLst>
              <p:ext uri="{D42A27DB-BD31-4B8C-83A1-F6EECF244321}">
                <p14:modId xmlns:p14="http://schemas.microsoft.com/office/powerpoint/2010/main" val="425655486"/>
              </p:ext>
            </p:ext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Diapositiva think-cell" r:id="rId16" imgW="270" imgH="270" progId="TCLayout.ActiveDocument.1">
                  <p:embed/>
                </p:oleObj>
              </mc:Choice>
              <mc:Fallback>
                <p:oleObj name="Diapositiva think-cell" r:id="rId1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677158" y="5260704"/>
            <a:ext cx="3382268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Presentation title</a:t>
            </a:r>
            <a:endParaRPr lang="it-IT"/>
          </a:p>
        </p:txBody>
      </p:sp>
      <p:sp>
        <p:nvSpPr>
          <p:cNvPr id="10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4059426" y="5256213"/>
            <a:ext cx="2493962" cy="3206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fld id="{26739B6E-F0F0-0749-A211-262B46D51482}" type="slidenum">
              <a:rPr lang="it-IT"/>
              <a:pPr/>
              <a:t>‹#›</a:t>
            </a:fld>
            <a:endParaRPr lang="it-IT"/>
          </a:p>
        </p:txBody>
      </p:sp>
      <p:pic>
        <p:nvPicPr>
          <p:cNvPr id="11" name="Immagine 10"/>
          <p:cNvPicPr>
            <a:picLocks noChangeAspect="1"/>
          </p:cNvPicPr>
          <p:nvPr/>
        </p:nvPicPr>
        <p:blipFill rotWithShape="1">
          <a:blip r:embed="rId1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"/>
            <a:ext cx="10287000" cy="2298700"/>
          </a:xfrm>
          <a:prstGeom prst="rect">
            <a:avLst/>
          </a:prstGeom>
        </p:spPr>
      </p:pic>
      <p:pic>
        <p:nvPicPr>
          <p:cNvPr id="13" name="Immagine 12" descr="PPT_16_9_GD-03 copia.png"/>
          <p:cNvPicPr>
            <a:picLocks noChangeAspect="1"/>
          </p:cNvPicPr>
          <p:nvPr/>
        </p:nvPicPr>
        <p:blipFill rotWithShape="1">
          <a:blip r:embed="rId1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801100" y="3873499"/>
            <a:ext cx="1900238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93902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65" r:id="rId2"/>
    <p:sldLayoutId id="2147483666" r:id="rId3"/>
    <p:sldLayoutId id="2147483670" r:id="rId4"/>
    <p:sldLayoutId id="2147483668" r:id="rId5"/>
    <p:sldLayoutId id="2147483667" r:id="rId6"/>
    <p:sldLayoutId id="2147483671" r:id="rId7"/>
    <p:sldLayoutId id="2147483673" r:id="rId8"/>
    <p:sldLayoutId id="2147483669" r:id="rId9"/>
    <p:sldLayoutId id="2147483672" r:id="rId10"/>
    <p:sldLayoutId id="2147483686" r:id="rId11"/>
    <p:sldLayoutId id="2147483689" r:id="rId12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B0C7B7E-F192-4DDB-A370-11C614CB6C01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114455938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5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59BA6DC0-A791-4D09-8A83-9C21E33E28AA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0031" rIns="80064" bIns="4003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email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3383089" y="5710074"/>
            <a:ext cx="2493962" cy="320675"/>
          </a:xfrm>
          <a:prstGeom prst="rect">
            <a:avLst/>
          </a:prstGeom>
        </p:spPr>
        <p:txBody>
          <a:bodyPr lIns="91292" tIns="45645" rIns="91292" bIns="45645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00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00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7353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</p:sldLayoutIdLst>
  <p:hf sldNum="0" hdr="0"/>
  <p:txStyles>
    <p:titleStyle>
      <a:lvl1pPr algn="l" defTabSz="650026" rtl="0" eaLnBrk="1" latinLnBrk="0" hangingPunct="1">
        <a:lnSpc>
          <a:spcPct val="90000"/>
        </a:lnSpc>
        <a:spcBef>
          <a:spcPct val="0"/>
        </a:spcBef>
        <a:buNone/>
        <a:defRPr sz="3700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50026" rtl="0" eaLnBrk="1" latinLnBrk="0" hangingPunct="1">
        <a:lnSpc>
          <a:spcPct val="90000"/>
        </a:lnSpc>
        <a:spcBef>
          <a:spcPts val="712"/>
        </a:spcBef>
        <a:spcAft>
          <a:spcPts val="2105"/>
        </a:spcAft>
        <a:buClr>
          <a:schemeClr val="tx2"/>
        </a:buClr>
        <a:buFont typeface="Wingdings 2" panose="05020102010507070707" pitchFamily="18" charset="2"/>
        <a:buNone/>
        <a:defRPr lang="en-US" sz="1600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2pPr>
      <a:lvl3pPr marL="200148" indent="-200148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100" kern="1200">
          <a:solidFill>
            <a:schemeClr val="bg1"/>
          </a:solidFill>
          <a:latin typeface="+mn-lt"/>
          <a:ea typeface="+mn-ea"/>
          <a:cs typeface="+mn-cs"/>
        </a:defRPr>
      </a:lvl3pPr>
      <a:lvl4pPr marL="975046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indent="0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787569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2112590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437604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762621" indent="-162505" algn="l" defTabSz="650026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1pPr>
      <a:lvl2pPr marL="325013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2pPr>
      <a:lvl3pPr marL="65002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3pPr>
      <a:lvl4pPr marL="97504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4pPr>
      <a:lvl5pPr marL="130004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5pPr>
      <a:lvl6pPr marL="1625071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6pPr>
      <a:lvl7pPr marL="1950080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7pPr>
      <a:lvl8pPr marL="2275096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8pPr>
      <a:lvl9pPr marL="2600109" algn="l" defTabSz="650026" rtl="0" eaLnBrk="1" latinLnBrk="0" hangingPunct="1">
        <a:defRPr sz="13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ggetto 4" hidden="1">
            <a:extLst>
              <a:ext uri="{FF2B5EF4-FFF2-40B4-BE49-F238E27FC236}">
                <a16:creationId xmlns:a16="http://schemas.microsoft.com/office/drawing/2014/main" xmlns="" id="{1757F136-FA5A-4D88-80E6-1F8CE6FF3418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91631091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9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A85F65EE-61EA-4DBF-83E0-BF0ADD626DC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2" name="Rettangolo 8"/>
          <p:cNvSpPr/>
          <p:nvPr userDrawn="1"/>
        </p:nvSpPr>
        <p:spPr>
          <a:xfrm>
            <a:off x="-4626" y="22"/>
            <a:ext cx="6312188" cy="6016621"/>
          </a:xfrm>
          <a:prstGeom prst="rect">
            <a:avLst/>
          </a:prstGeom>
          <a:solidFill>
            <a:sysClr val="windowText" lastClr="000000">
              <a:lumMod val="75000"/>
              <a:lumOff val="25000"/>
              <a:alpha val="82000"/>
            </a:sysClr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5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70" y="1324046"/>
            <a:ext cx="4950569" cy="409569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8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9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0" name="Segnaposto numero diapositiva 15"/>
          <p:cNvSpPr txBox="1">
            <a:spLocks/>
          </p:cNvSpPr>
          <p:nvPr userDrawn="1"/>
        </p:nvSpPr>
        <p:spPr>
          <a:xfrm>
            <a:off x="4097338" y="5710074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4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863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6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2805"/>
        </a:spcBef>
        <a:spcAft>
          <a:spcPts val="0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333509" indent="-333509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637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77CBD9E6-2CE6-43C7-9999-674C4D1288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23861770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3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A6980AB4-ECF4-48D4-88C2-C06EAD44374D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11" name="Rettangolo 14"/>
          <p:cNvSpPr/>
          <p:nvPr userDrawn="1"/>
        </p:nvSpPr>
        <p:spPr>
          <a:xfrm>
            <a:off x="0" y="-16024"/>
            <a:ext cx="6312188" cy="6048672"/>
          </a:xfrm>
          <a:prstGeom prst="rect">
            <a:avLst/>
          </a:prstGeom>
          <a:solidFill>
            <a:schemeClr val="accent6">
              <a:lumMod val="25000"/>
              <a:alpha val="92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106728" tIns="53363" rIns="106728" bIns="53363" rtlCol="0" anchor="ctr"/>
          <a:lstStyle/>
          <a:p>
            <a:pPr algn="ctr" defTabSz="701899"/>
            <a:endParaRPr lang="it-IT" sz="1753">
              <a:solidFill>
                <a:prstClr val="white"/>
              </a:solidFill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5747072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8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12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3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0484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8" r:id="rId1"/>
  </p:sldLayoutIdLst>
  <p:hf sldNum="0" hdr="0"/>
  <p:txStyles>
    <p:titleStyle>
      <a:lvl1pPr algn="l" defTabSz="64941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41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2pPr>
      <a:lvl3pPr marL="0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133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indent="0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5903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061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5324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0037" indent="-162353" algn="l" defTabSz="649418" rtl="0" eaLnBrk="1" latinLnBrk="0" hangingPunct="1">
        <a:lnSpc>
          <a:spcPct val="90000"/>
        </a:lnSpc>
        <a:spcBef>
          <a:spcPts val="354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711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41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133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8834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3552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825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2968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7677" algn="l" defTabSz="64941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2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459930175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7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Rettangolo 3" hidden="1">
            <a:extLst>
              <a:ext uri="{FF2B5EF4-FFF2-40B4-BE49-F238E27FC236}">
                <a16:creationId xmlns:a16="http://schemas.microsoft.com/office/drawing/2014/main" xmlns="" id="{B8E84D0A-0DF2-4492-953F-C944F7C598A7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9" name="Rettangolo 3"/>
          <p:cNvSpPr/>
          <p:nvPr userDrawn="1"/>
        </p:nvSpPr>
        <p:spPr>
          <a:xfrm>
            <a:off x="0" y="0"/>
            <a:ext cx="10688638" cy="6094355"/>
          </a:xfrm>
          <a:prstGeom prst="rect">
            <a:avLst/>
          </a:prstGeom>
          <a:gradFill flip="none" rotWithShape="1">
            <a:gsLst>
              <a:gs pos="0">
                <a:schemeClr val="accent1">
                  <a:lumMod val="50000"/>
                  <a:alpha val="66000"/>
                </a:schemeClr>
              </a:gs>
              <a:gs pos="39500">
                <a:srgbClr val="252829">
                  <a:alpha val="79000"/>
                </a:srgbClr>
              </a:gs>
              <a:gs pos="18000">
                <a:schemeClr val="accent1">
                  <a:lumMod val="50000"/>
                  <a:alpha val="39000"/>
                </a:schemeClr>
              </a:gs>
              <a:gs pos="78000">
                <a:srgbClr val="181A1B">
                  <a:alpha val="37000"/>
                </a:srgbClr>
              </a:gs>
              <a:gs pos="55000">
                <a:schemeClr val="accent1">
                  <a:lumMod val="26000"/>
                  <a:alpha val="43000"/>
                </a:schemeClr>
              </a:gs>
              <a:gs pos="98000">
                <a:schemeClr val="accent1">
                  <a:lumMod val="24000"/>
                  <a:alpha val="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lIns="106728" tIns="53363" rIns="106728" bIns="53363" rtlCol="0" anchor="ctr"/>
          <a:lstStyle/>
          <a:p>
            <a:pPr algn="ctr" defTabSz="533620">
              <a:defRPr/>
            </a:pPr>
            <a:endParaRPr lang="it-IT" sz="2104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8" y="328617"/>
            <a:ext cx="8581808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7" name="Immagine 5" descr="LOGO COESIA NEG.png"/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5785520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ggetto 3" hidden="1">
            <a:extLst>
              <a:ext uri="{FF2B5EF4-FFF2-40B4-BE49-F238E27FC236}">
                <a16:creationId xmlns:a16="http://schemas.microsoft.com/office/drawing/2014/main" xmlns="" id="{08B70646-CBD9-44F3-A0E6-415A68C2524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4"/>
            </p:custDataLst>
            <p:extLst>
              <p:ext uri="{D42A27DB-BD31-4B8C-83A1-F6EECF244321}">
                <p14:modId xmlns:p14="http://schemas.microsoft.com/office/powerpoint/2010/main" val="42244414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1" name="Diapositiva think-cell" r:id="rId6" imgW="270" imgH="270" progId="TCLayout.ActiveDocument.1">
                  <p:embed/>
                </p:oleObj>
              </mc:Choice>
              <mc:Fallback>
                <p:oleObj name="Diapositiva think-cell" r:id="rId6" imgW="270" imgH="27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Rettangolo 2" hidden="1">
            <a:extLst>
              <a:ext uri="{FF2B5EF4-FFF2-40B4-BE49-F238E27FC236}">
                <a16:creationId xmlns:a16="http://schemas.microsoft.com/office/drawing/2014/main" xmlns="" id="{EF1716FB-0984-41E0-ABE5-1412DA28DF33}"/>
              </a:ext>
            </a:extLst>
          </p:cNvPr>
          <p:cNvSpPr/>
          <p:nvPr userDrawn="1">
            <p:custDataLst>
              <p:tags r:id="rId5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pic>
        <p:nvPicPr>
          <p:cNvPr id="10" name="Picture 11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>
            <a:off x="13211" y="-380995"/>
            <a:ext cx="1981200" cy="2772167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 userDrawn="1"/>
        </p:nvPicPr>
        <p:blipFill rotWithShape="1">
          <a:blip r:embed="rId8" cstate="screen">
            <a:alphaModFix amt="46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070024" y="3501044"/>
            <a:ext cx="1712278" cy="2529705"/>
          </a:xfrm>
          <a:prstGeom prst="rect">
            <a:avLst/>
          </a:prstGeom>
        </p:spPr>
      </p:pic>
      <p:sp>
        <p:nvSpPr>
          <p:cNvPr id="6" name="Segnaposto numero diapositiva 15"/>
          <p:cNvSpPr txBox="1">
            <a:spLocks/>
          </p:cNvSpPr>
          <p:nvPr userDrawn="1"/>
        </p:nvSpPr>
        <p:spPr>
          <a:xfrm>
            <a:off x="4097338" y="5703903"/>
            <a:ext cx="2493962" cy="320675"/>
          </a:xfrm>
          <a:prstGeom prst="rect">
            <a:avLst/>
          </a:prstGeom>
        </p:spPr>
        <p:txBody>
          <a:bodyPr lIns="91271" tIns="45634" rIns="91271" bIns="45634" anchor="ctr"/>
          <a:lstStyle>
            <a:lvl1pPr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defTabSz="455613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defTabSz="4556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ctr" eaLnBrk="1" hangingPunct="1"/>
            <a:fld id="{D1483C18-E96F-D447-B307-FB89C4216318}" type="slidenum">
              <a:rPr lang="it-IT" sz="818">
                <a:solidFill>
                  <a:srgbClr val="FFFFFF"/>
                </a:solidFill>
                <a:cs typeface="Arial" charset="0"/>
              </a:rPr>
              <a:pPr algn="ctr" eaLnBrk="1" hangingPunct="1"/>
              <a:t>‹#›</a:t>
            </a:fld>
            <a:endParaRPr lang="it-IT" sz="818" dirty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8" name="Immagine 5" descr="LOGO COESIA NEG.png"/>
          <p:cNvPicPr>
            <a:picLocks noChangeAspect="1"/>
          </p:cNvPicPr>
          <p:nvPr userDrawn="1"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83497" y="5483720"/>
            <a:ext cx="1104633" cy="22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6294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</p:sldLayoutIdLst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spcAft>
          <a:spcPts val="2104"/>
        </a:spcAft>
        <a:buClr>
          <a:schemeClr val="tx2"/>
        </a:buClr>
        <a:buFont typeface="Wingdings 2" panose="05020102010507070707" pitchFamily="18" charset="2"/>
        <a:buNone/>
        <a:defRPr lang="en-US" sz="1637" kern="1200" dirty="0" smtClean="0">
          <a:solidFill>
            <a:schemeClr val="bg1"/>
          </a:solidFill>
          <a:latin typeface="+mn-lt"/>
          <a:ea typeface="+mn-ea"/>
          <a:cs typeface="+mn-cs"/>
        </a:defRPr>
      </a:lvl1pPr>
      <a:lvl2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637" kern="1200">
          <a:solidFill>
            <a:schemeClr val="bg1"/>
          </a:solidFill>
          <a:latin typeface="+mn-lt"/>
          <a:ea typeface="+mn-ea"/>
          <a:cs typeface="+mn-cs"/>
        </a:defRPr>
      </a:lvl2pPr>
      <a:lvl3pPr marL="200102" indent="-200102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052" kern="1200">
          <a:solidFill>
            <a:schemeClr val="bg1"/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1127953343"/>
              </p:ext>
            </p:extLst>
          </p:nvPr>
        </p:nvGraphicFramePr>
        <p:xfrm>
          <a:off x="1860" y="1858"/>
          <a:ext cx="1855" cy="185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5" name="Diapositiva think-cell" r:id="rId5" imgW="216" imgH="216" progId="TCLayout.ActiveDocument.1">
                  <p:embed/>
                </p:oleObj>
              </mc:Choice>
              <mc:Fallback>
                <p:oleObj name="Diapositiva think-cell" r:id="rId5" imgW="216" imgH="216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0" y="1858"/>
                        <a:ext cx="1855" cy="185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Rettangolo 4" hidden="1">
            <a:extLst>
              <a:ext uri="{FF2B5EF4-FFF2-40B4-BE49-F238E27FC236}">
                <a16:creationId xmlns:a16="http://schemas.microsoft.com/office/drawing/2014/main" xmlns="" id="{70F06448-8C35-431F-878F-42CCA4A1FB39}"/>
              </a:ext>
            </a:extLst>
          </p:cNvPr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58750" cy="158750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 w="9525" cap="flat" cmpd="sng" algn="ctr">
            <a:solidFill>
              <a:schemeClr val="bg1"/>
            </a:solidFill>
            <a:prstDash val="solid"/>
          </a:ln>
          <a:effectLst/>
        </p:spPr>
        <p:txBody>
          <a:bodyPr wrap="none" lIns="0" tIns="0" rIns="0" bIns="0" numCol="1" spcCol="0" rtlCol="0" anchor="ctr" anchorCtr="0">
            <a:noAutofit/>
          </a:bodyPr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74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 panose="020B0604020202020204" pitchFamily="34" charset="0"/>
              <a:ea typeface="+mj-ea"/>
              <a:cs typeface="Arial" panose="020B0604020202020204" pitchFamily="34" charset="0"/>
              <a:sym typeface="Arial" panose="020B0604020202020204" pitchFamily="34" charset="0"/>
            </a:endParaRPr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39167" y="328617"/>
            <a:ext cx="8581806" cy="521493"/>
          </a:xfrm>
          <a:prstGeom prst="rect">
            <a:avLst/>
          </a:prstGeom>
        </p:spPr>
        <p:txBody>
          <a:bodyPr vert="horz" lIns="0" tIns="45651" rIns="91304" bIns="45651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35688" y="1324048"/>
            <a:ext cx="5909925" cy="3724588"/>
          </a:xfrm>
          <a:prstGeom prst="rect">
            <a:avLst/>
          </a:prstGeom>
        </p:spPr>
        <p:txBody>
          <a:bodyPr vert="horz" lIns="91304" tIns="45651" rIns="91304" bIns="45651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68605" y="5491190"/>
            <a:ext cx="1104633" cy="224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989099"/>
      </p:ext>
    </p:extLst>
  </p:cSld>
  <p:clrMap bg1="lt1" tx1="dk1" bg2="lt2" tx2="dk2" accent1="accent1" accent2="accent2" accent3="accent3" accent4="accent4" accent5="accent5" accent6="accent6" hlink="hlink" folHlink="folHlink"/>
  <p:hf sldNum="0" hdr="0"/>
  <p:txStyles>
    <p:titleStyle>
      <a:lvl1pPr algn="l" defTabSz="649878" rtl="0" eaLnBrk="1" latinLnBrk="0" hangingPunct="1">
        <a:lnSpc>
          <a:spcPct val="90000"/>
        </a:lnSpc>
        <a:spcBef>
          <a:spcPct val="0"/>
        </a:spcBef>
        <a:buNone/>
        <a:defRPr sz="3741" b="0" kern="1200" baseline="0">
          <a:solidFill>
            <a:schemeClr val="tx2"/>
          </a:solidFill>
          <a:latin typeface="+mj-lt"/>
          <a:ea typeface="+mj-ea"/>
          <a:cs typeface="Arial" panose="020B0604020202020204" pitchFamily="34" charset="0"/>
        </a:defRPr>
      </a:lvl1pPr>
    </p:titleStyle>
    <p:bodyStyle>
      <a:lvl1pPr marL="0" indent="0" algn="l" defTabSz="649878" rtl="0" eaLnBrk="1" latinLnBrk="0" hangingPunct="1">
        <a:lnSpc>
          <a:spcPct val="90000"/>
        </a:lnSpc>
        <a:spcBef>
          <a:spcPts val="712"/>
        </a:spcBef>
        <a:buClr>
          <a:schemeClr val="tx2"/>
        </a:buClr>
        <a:buFont typeface="Wingdings 2" panose="05020102010507070707" pitchFamily="18" charset="2"/>
        <a:buNone/>
        <a:defRPr lang="en-US" sz="2104" kern="1200" dirty="0" smtClean="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1pPr>
      <a:lvl2pPr marL="138963" indent="-138963" algn="l" defTabSz="649878" rtl="0" eaLnBrk="1" latinLnBrk="0" hangingPunct="1">
        <a:lnSpc>
          <a:spcPct val="90000"/>
        </a:lnSpc>
        <a:spcBef>
          <a:spcPts val="355"/>
        </a:spcBef>
        <a:buClr>
          <a:schemeClr val="tx2"/>
        </a:buClr>
        <a:buSzPct val="130000"/>
        <a:buFont typeface="Arial" panose="020B0604020202020204" pitchFamily="34" charset="0"/>
        <a:buChar char="•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2pPr>
      <a:lvl3pPr marL="418743" indent="-146383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‒"/>
        <a:defRPr sz="1637" kern="1200">
          <a:solidFill>
            <a:schemeClr val="tx1">
              <a:lumMod val="50000"/>
            </a:schemeClr>
          </a:solidFill>
          <a:latin typeface="+mn-lt"/>
          <a:ea typeface="+mn-ea"/>
          <a:cs typeface="+mn-cs"/>
        </a:defRPr>
      </a:lvl3pPr>
      <a:lvl4pPr marL="974824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indent="0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None/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787162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211210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437048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761991" indent="-162468" algn="l" defTabSz="649878" rtl="0" eaLnBrk="1" latinLnBrk="0" hangingPunct="1">
        <a:lnSpc>
          <a:spcPct val="90000"/>
        </a:lnSpc>
        <a:spcBef>
          <a:spcPts val="355"/>
        </a:spcBef>
        <a:buFont typeface="Arial" panose="020B0604020202020204" pitchFamily="34" charset="0"/>
        <a:buChar char="•"/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1pPr>
      <a:lvl2pPr marL="324939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2pPr>
      <a:lvl3pPr marL="649878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3pPr>
      <a:lvl4pPr marL="974824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4pPr>
      <a:lvl5pPr marL="1299752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5pPr>
      <a:lvl6pPr marL="1624700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6pPr>
      <a:lvl7pPr marL="1949635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7pPr>
      <a:lvl8pPr marL="2274577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8pPr>
      <a:lvl9pPr marL="2599516" algn="l" defTabSz="649878" rtl="0" eaLnBrk="1" latinLnBrk="0" hangingPunct="1">
        <a:defRPr sz="128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13">
          <p15:clr>
            <a:srgbClr val="F26B43"/>
          </p15:clr>
        </p15:guide>
        <p15:guide id="2" pos="6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6.xml"/><Relationship Id="rId2" Type="http://schemas.openxmlformats.org/officeDocument/2006/relationships/tags" Target="../tags/tag21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png"/><Relationship Id="rId5" Type="http://schemas.openxmlformats.org/officeDocument/2006/relationships/image" Target="../media/image6.emf"/><Relationship Id="rId4" Type="http://schemas.openxmlformats.org/officeDocument/2006/relationships/oleObject" Target="../embeddings/oleObject13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Engineering KPI UT</a:t>
            </a:r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214DEE6-7743-F44A-92DF-ABEA6EBF579C}" type="datetime1">
              <a:rPr lang="it-IT" smtClean="0"/>
              <a:pPr/>
              <a:t>01/10/2025</a:t>
            </a:fld>
            <a:endParaRPr lang="it-IT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it-IT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09/2025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0360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ggetto 1" hidden="1"/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347" name="Diapositiva think-cell" r:id="rId4" imgW="270" imgH="270" progId="TCLayout.ActiveDocument.1">
                  <p:embed/>
                </p:oleObj>
              </mc:Choice>
              <mc:Fallback>
                <p:oleObj name="Diapositiva think-cell" r:id="rId4" imgW="270" imgH="270" progId="TCLayout.ActiveDocument.1">
                  <p:embed/>
                  <p:pic>
                    <p:nvPicPr>
                      <p:cNvPr id="2" name="Oggetto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53D91E67-CAFC-D7D6-F019-7AD3237D10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2133"/>
            <a:ext cx="10688638" cy="6012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99120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xmlns="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08214" y="462643"/>
            <a:ext cx="9797143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b="1" dirty="0" smtClean="0">
                <a:solidFill>
                  <a:schemeClr val="bg1"/>
                </a:solidFill>
              </a:rPr>
              <a:t>Titolo</a:t>
            </a:r>
            <a:endParaRPr lang="en-GB" sz="2200" b="1" dirty="0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90400" y="943593"/>
            <a:ext cx="9864000" cy="450000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19148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iEuaEwLfpY1aeJXE5H72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pt3BH__dT2lNIL1P1VfQ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5nazI6P0AlcKNJf4CbBP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y3u5VV4WllVmmJOdgAxSw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hHJJVDOmhe9ljSe4LRQv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aVv4PLg.OuiRF8kPdoP2w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GQAdmSGynkWdsxuuntDsw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GD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0.xml><?xml version="1.0" encoding="utf-8"?>
<a:theme xmlns:a="http://schemas.openxmlformats.org/drawingml/2006/main" name="STANDARD layout Coesia 16:9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7C5D3784-9861-4A75-8CB4-E17F6C8F360B}"/>
    </a:ext>
  </a:extLst>
</a:theme>
</file>

<file path=ppt/theme/theme1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Index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Inner page">
  <a:themeElements>
    <a:clrScheme name="COSIA palette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D10025"/>
      </a:accent1>
      <a:accent2>
        <a:srgbClr val="D7293F"/>
      </a:accent2>
      <a:accent3>
        <a:srgbClr val="DD4557"/>
      </a:accent3>
      <a:accent4>
        <a:srgbClr val="E56A79"/>
      </a:accent4>
      <a:accent5>
        <a:srgbClr val="EB8F9A"/>
      </a:accent5>
      <a:accent6>
        <a:srgbClr val="60656A"/>
      </a:accent6>
      <a:hlink>
        <a:srgbClr val="1500F2"/>
      </a:hlink>
      <a:folHlink>
        <a:srgbClr val="800080"/>
      </a:folHlink>
    </a:clrScheme>
    <a:fontScheme name="Office classico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5.xml><?xml version="1.0" encoding="utf-8"?>
<a:theme xmlns:a="http://schemas.openxmlformats.org/drawingml/2006/main" name="Corporat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BA199EC-641E-48D8-A32A-33F9B2E0ABE1}"/>
    </a:ext>
  </a:extLst>
</a:theme>
</file>

<file path=ppt/theme/theme6.xml><?xml version="1.0" encoding="utf-8"?>
<a:theme xmlns:a="http://schemas.openxmlformats.org/drawingml/2006/main" name="People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CC793CE-AB04-428C-B75E-3492EDD7D55D}"/>
    </a:ext>
  </a:extLst>
</a:theme>
</file>

<file path=ppt/theme/theme7.xml><?xml version="1.0" encoding="utf-8"?>
<a:theme xmlns:a="http://schemas.openxmlformats.org/drawingml/2006/main" name="Dark overlay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10485A2A-28BD-42B4-82BA-9F3E8A128CAB}"/>
    </a:ext>
  </a:extLst>
</a:theme>
</file>

<file path=ppt/theme/theme8.xml><?xml version="1.0" encoding="utf-8"?>
<a:theme xmlns:a="http://schemas.openxmlformats.org/drawingml/2006/main" name="2_Dark, Insert background image">
  <a:themeElements>
    <a:clrScheme name="Dark-Coesia">
      <a:dk1>
        <a:srgbClr val="FFFFFF"/>
      </a:dk1>
      <a:lt1>
        <a:sysClr val="window" lastClr="FFFFFF"/>
      </a:lt1>
      <a:dk2>
        <a:srgbClr val="FFFFFF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85857E94-9B52-4D0C-94E3-1BE51A901FEF}"/>
    </a:ext>
  </a:extLst>
</a:theme>
</file>

<file path=ppt/theme/theme9.xml><?xml version="1.0" encoding="utf-8"?>
<a:theme xmlns:a="http://schemas.openxmlformats.org/drawingml/2006/main" name="1_Full size content">
  <a:themeElements>
    <a:clrScheme name="Coesia">
      <a:dk1>
        <a:srgbClr val="5F676A"/>
      </a:dk1>
      <a:lt1>
        <a:sysClr val="window" lastClr="FFFFFF"/>
      </a:lt1>
      <a:dk2>
        <a:srgbClr val="CB0026"/>
      </a:dk2>
      <a:lt2>
        <a:srgbClr val="FFFFFF"/>
      </a:lt2>
      <a:accent1>
        <a:srgbClr val="5F676A"/>
      </a:accent1>
      <a:accent2>
        <a:srgbClr val="CB0026"/>
      </a:accent2>
      <a:accent3>
        <a:srgbClr val="9DA4A7"/>
      </a:accent3>
      <a:accent4>
        <a:srgbClr val="EB8F9A"/>
      </a:accent4>
      <a:accent5>
        <a:srgbClr val="DEE0E1"/>
      </a:accent5>
      <a:accent6>
        <a:srgbClr val="FBE8EA"/>
      </a:accent6>
      <a:hlink>
        <a:srgbClr val="1500F2"/>
      </a:hlink>
      <a:folHlink>
        <a:srgbClr val="800080"/>
      </a:folHlink>
    </a:clrScheme>
    <a:fontScheme name="Arial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 flip="none" rotWithShape="1">
          <a:gsLst>
            <a:gs pos="0">
              <a:schemeClr val="accent2">
                <a:lumMod val="40000"/>
                <a:lumOff val="60000"/>
              </a:schemeClr>
            </a:gs>
            <a:gs pos="46000">
              <a:schemeClr val="accent2">
                <a:lumMod val="95000"/>
                <a:lumOff val="5000"/>
              </a:schemeClr>
            </a:gs>
            <a:gs pos="100000">
              <a:schemeClr val="accent2">
                <a:lumMod val="60000"/>
              </a:schemeClr>
            </a:gs>
          </a:gsLst>
          <a:path path="circle">
            <a:fillToRect l="50000" t="130000" r="50000" b="-30000"/>
          </a:path>
          <a:tileRect/>
        </a:gradFill>
        <a:ln w="9525" cap="flat" cmpd="sng" algn="ctr">
          <a:solidFill>
            <a:schemeClr val="bg1"/>
          </a:solidFill>
          <a:prstDash val="solid"/>
        </a:ln>
        <a:effectLst/>
      </a:spPr>
      <a:bodyPr rtlCol="0" anchor="ctr"/>
      <a:lstStyle>
        <a:defPPr marL="0" marR="0" indent="0" algn="ctr" defTabSz="457200" eaLnBrk="1" fontAlgn="auto" latinLnBrk="0" hangingPunct="1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kern="0" cap="none" spc="0" normalizeH="0" baseline="0" noProof="0" dirty="0" smtClean="0">
            <a:ln>
              <a:noFill/>
            </a:ln>
            <a:solidFill>
              <a:prstClr val="white"/>
            </a:solidFill>
            <a:effectLst/>
            <a:uLnTx/>
            <a:uFillTx/>
            <a:latin typeface="Arial"/>
            <a:ea typeface="+mn-ea"/>
            <a:cs typeface="+mn-cs"/>
          </a:defRPr>
        </a:defPPr>
      </a:lstStyle>
    </a:spDef>
    <a:txDef>
      <a:spPr/>
      <a:bodyPr tIns="46800"/>
      <a:lstStyle>
        <a:defPPr>
          <a:defRPr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esia-template-draft-20170517.potx" id="{BFD718E0-4CCB-4864-A0BE-591CEE74BCBA}" vid="{2987091F-1F69-4819-8EA9-EB349460A02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GD_template</Template>
  <TotalTime>22493</TotalTime>
  <Words>6</Words>
  <Application>Microsoft Office PowerPoint</Application>
  <PresentationFormat>Custom</PresentationFormat>
  <Paragraphs>4</Paragraphs>
  <Slides>3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10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ＭＳ Ｐゴシック</vt:lpstr>
      <vt:lpstr>Arial</vt:lpstr>
      <vt:lpstr>Calibri</vt:lpstr>
      <vt:lpstr>Wingdings 2</vt:lpstr>
      <vt:lpstr>GD_template</vt:lpstr>
      <vt:lpstr>Index</vt:lpstr>
      <vt:lpstr>Inner page</vt:lpstr>
      <vt:lpstr>1_Dark, Insert background image</vt:lpstr>
      <vt:lpstr>Corporate, Insert background image</vt:lpstr>
      <vt:lpstr>People, Insert background image</vt:lpstr>
      <vt:lpstr>Dark overlay, Insert background image</vt:lpstr>
      <vt:lpstr>2_Dark, Insert background image</vt:lpstr>
      <vt:lpstr>1_Full size content</vt:lpstr>
      <vt:lpstr>STANDARD layout Coesia 16:9</vt:lpstr>
      <vt:lpstr>Diapositiva think-cell</vt:lpstr>
      <vt:lpstr>Engineering KPI UT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mgolfier</dc:creator>
  <cp:lastModifiedBy>Microsoft account</cp:lastModifiedBy>
  <cp:revision>510</cp:revision>
  <cp:lastPrinted>2017-08-08T07:27:09Z</cp:lastPrinted>
  <dcterms:created xsi:type="dcterms:W3CDTF">2015-06-10T12:48:40Z</dcterms:created>
  <dcterms:modified xsi:type="dcterms:W3CDTF">2025-10-01T13:50:35Z</dcterms:modified>
</cp:coreProperties>
</file>