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3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caerica@gmail.com" userId="272f5c697ec42265" providerId="LiveId" clId="{0B3E8E6E-4BA4-47AC-A48D-FAAC6BA501A3}"/>
    <pc:docChg chg="undo custSel addSld delSld modSld sldOrd">
      <pc:chgData name="suscaerica@gmail.com" userId="272f5c697ec42265" providerId="LiveId" clId="{0B3E8E6E-4BA4-47AC-A48D-FAAC6BA501A3}" dt="2021-08-30T13:01:27.780" v="12214" actId="20577"/>
      <pc:docMkLst>
        <pc:docMk/>
      </pc:docMkLst>
      <pc:sldChg chg="modSp mod">
        <pc:chgData name="suscaerica@gmail.com" userId="272f5c697ec42265" providerId="LiveId" clId="{0B3E8E6E-4BA4-47AC-A48D-FAAC6BA501A3}" dt="2021-08-30T10:24:51.181" v="8662" actId="20577"/>
        <pc:sldMkLst>
          <pc:docMk/>
          <pc:sldMk cId="173589014" sldId="257"/>
        </pc:sldMkLst>
        <pc:spChg chg="mod">
          <ac:chgData name="suscaerica@gmail.com" userId="272f5c697ec42265" providerId="LiveId" clId="{0B3E8E6E-4BA4-47AC-A48D-FAAC6BA501A3}" dt="2021-08-29T09:55:00.343" v="2709" actId="20577"/>
          <ac:spMkLst>
            <pc:docMk/>
            <pc:sldMk cId="173589014" sldId="257"/>
            <ac:spMk id="3" creationId="{FB3EEF55-C252-4E9B-89D9-FD0CA396402D}"/>
          </ac:spMkLst>
        </pc:spChg>
        <pc:spChg chg="mod">
          <ac:chgData name="suscaerica@gmail.com" userId="272f5c697ec42265" providerId="LiveId" clId="{0B3E8E6E-4BA4-47AC-A48D-FAAC6BA501A3}" dt="2021-08-30T10:24:51.181" v="8662" actId="20577"/>
          <ac:spMkLst>
            <pc:docMk/>
            <pc:sldMk cId="173589014" sldId="257"/>
            <ac:spMk id="6" creationId="{486925B1-90FC-4145-B7C3-721469666714}"/>
          </ac:spMkLst>
        </pc:spChg>
      </pc:sldChg>
      <pc:sldChg chg="modSp mod">
        <pc:chgData name="suscaerica@gmail.com" userId="272f5c697ec42265" providerId="LiveId" clId="{0B3E8E6E-4BA4-47AC-A48D-FAAC6BA501A3}" dt="2021-08-30T12:43:35.510" v="11781" actId="20577"/>
        <pc:sldMkLst>
          <pc:docMk/>
          <pc:sldMk cId="663724010" sldId="258"/>
        </pc:sldMkLst>
        <pc:spChg chg="mod">
          <ac:chgData name="suscaerica@gmail.com" userId="272f5c697ec42265" providerId="LiveId" clId="{0B3E8E6E-4BA4-47AC-A48D-FAAC6BA501A3}" dt="2021-08-29T08:52:55.924" v="58" actId="20577"/>
          <ac:spMkLst>
            <pc:docMk/>
            <pc:sldMk cId="663724010" sldId="258"/>
            <ac:spMk id="2" creationId="{731D7319-A593-4F7C-87D6-5526A1995516}"/>
          </ac:spMkLst>
        </pc:spChg>
        <pc:spChg chg="mod">
          <ac:chgData name="suscaerica@gmail.com" userId="272f5c697ec42265" providerId="LiveId" clId="{0B3E8E6E-4BA4-47AC-A48D-FAAC6BA501A3}" dt="2021-08-30T12:43:35.510" v="11781" actId="20577"/>
          <ac:spMkLst>
            <pc:docMk/>
            <pc:sldMk cId="663724010" sldId="258"/>
            <ac:spMk id="3" creationId="{4D8283AE-5F5C-4631-9BBF-134FCD32F6A2}"/>
          </ac:spMkLst>
        </pc:spChg>
      </pc:sldChg>
      <pc:sldChg chg="modSp new mod ord">
        <pc:chgData name="suscaerica@gmail.com" userId="272f5c697ec42265" providerId="LiveId" clId="{0B3E8E6E-4BA4-47AC-A48D-FAAC6BA501A3}" dt="2021-08-30T12:46:20.546" v="11839" actId="20577"/>
        <pc:sldMkLst>
          <pc:docMk/>
          <pc:sldMk cId="1789287961" sldId="259"/>
        </pc:sldMkLst>
        <pc:spChg chg="mod">
          <ac:chgData name="suscaerica@gmail.com" userId="272f5c697ec42265" providerId="LiveId" clId="{0B3E8E6E-4BA4-47AC-A48D-FAAC6BA501A3}" dt="2021-08-29T09:16:49.904" v="995" actId="20577"/>
          <ac:spMkLst>
            <pc:docMk/>
            <pc:sldMk cId="1789287961" sldId="259"/>
            <ac:spMk id="2" creationId="{F3118E9D-D074-46D0-A996-1BB82AD775AA}"/>
          </ac:spMkLst>
        </pc:spChg>
        <pc:spChg chg="mod">
          <ac:chgData name="suscaerica@gmail.com" userId="272f5c697ec42265" providerId="LiveId" clId="{0B3E8E6E-4BA4-47AC-A48D-FAAC6BA501A3}" dt="2021-08-30T12:46:20.546" v="11839" actId="20577"/>
          <ac:spMkLst>
            <pc:docMk/>
            <pc:sldMk cId="1789287961" sldId="259"/>
            <ac:spMk id="3" creationId="{8E3D6A00-5E04-454F-9371-F731356E37A9}"/>
          </ac:spMkLst>
        </pc:spChg>
      </pc:sldChg>
      <pc:sldChg chg="new del">
        <pc:chgData name="suscaerica@gmail.com" userId="272f5c697ec42265" providerId="LiveId" clId="{0B3E8E6E-4BA4-47AC-A48D-FAAC6BA501A3}" dt="2021-08-29T09:13:25.468" v="903" actId="2696"/>
        <pc:sldMkLst>
          <pc:docMk/>
          <pc:sldMk cId="1072796342" sldId="260"/>
        </pc:sldMkLst>
      </pc:sldChg>
      <pc:sldChg chg="modSp new mod">
        <pc:chgData name="suscaerica@gmail.com" userId="272f5c697ec42265" providerId="LiveId" clId="{0B3E8E6E-4BA4-47AC-A48D-FAAC6BA501A3}" dt="2021-08-29T09:16:31.857" v="961" actId="1076"/>
        <pc:sldMkLst>
          <pc:docMk/>
          <pc:sldMk cId="4231565437" sldId="260"/>
        </pc:sldMkLst>
        <pc:spChg chg="mod">
          <ac:chgData name="suscaerica@gmail.com" userId="272f5c697ec42265" providerId="LiveId" clId="{0B3E8E6E-4BA4-47AC-A48D-FAAC6BA501A3}" dt="2021-08-29T09:16:31.857" v="961" actId="1076"/>
          <ac:spMkLst>
            <pc:docMk/>
            <pc:sldMk cId="4231565437" sldId="260"/>
            <ac:spMk id="2" creationId="{167949F9-7325-4AC4-AAB9-149119EA9DE5}"/>
          </ac:spMkLst>
        </pc:spChg>
        <pc:spChg chg="mod">
          <ac:chgData name="suscaerica@gmail.com" userId="272f5c697ec42265" providerId="LiveId" clId="{0B3E8E6E-4BA4-47AC-A48D-FAAC6BA501A3}" dt="2021-08-29T09:16:11.022" v="959" actId="14100"/>
          <ac:spMkLst>
            <pc:docMk/>
            <pc:sldMk cId="4231565437" sldId="260"/>
            <ac:spMk id="3" creationId="{5A7D36E9-D0D4-4B94-BA97-E660D2F6E943}"/>
          </ac:spMkLst>
        </pc:spChg>
      </pc:sldChg>
      <pc:sldChg chg="modSp new mod">
        <pc:chgData name="suscaerica@gmail.com" userId="272f5c697ec42265" providerId="LiveId" clId="{0B3E8E6E-4BA4-47AC-A48D-FAAC6BA501A3}" dt="2021-08-30T12:45:02.845" v="11812" actId="20577"/>
        <pc:sldMkLst>
          <pc:docMk/>
          <pc:sldMk cId="2902958189" sldId="261"/>
        </pc:sldMkLst>
        <pc:spChg chg="mod">
          <ac:chgData name="suscaerica@gmail.com" userId="272f5c697ec42265" providerId="LiveId" clId="{0B3E8E6E-4BA4-47AC-A48D-FAAC6BA501A3}" dt="2021-08-29T09:35:43.721" v="1912" actId="20577"/>
          <ac:spMkLst>
            <pc:docMk/>
            <pc:sldMk cId="2902958189" sldId="261"/>
            <ac:spMk id="2" creationId="{72842658-A877-40D1-ADC2-6A70A4B3FFAC}"/>
          </ac:spMkLst>
        </pc:spChg>
        <pc:spChg chg="mod">
          <ac:chgData name="suscaerica@gmail.com" userId="272f5c697ec42265" providerId="LiveId" clId="{0B3E8E6E-4BA4-47AC-A48D-FAAC6BA501A3}" dt="2021-08-30T12:45:02.845" v="11812" actId="20577"/>
          <ac:spMkLst>
            <pc:docMk/>
            <pc:sldMk cId="2902958189" sldId="261"/>
            <ac:spMk id="3" creationId="{372BA4A4-FB9F-4FFE-8692-410370E7DE23}"/>
          </ac:spMkLst>
        </pc:spChg>
      </pc:sldChg>
      <pc:sldChg chg="addSp modSp new mod">
        <pc:chgData name="suscaerica@gmail.com" userId="272f5c697ec42265" providerId="LiveId" clId="{0B3E8E6E-4BA4-47AC-A48D-FAAC6BA501A3}" dt="2021-08-30T12:48:32.642" v="11895" actId="1076"/>
        <pc:sldMkLst>
          <pc:docMk/>
          <pc:sldMk cId="365915512" sldId="262"/>
        </pc:sldMkLst>
        <pc:spChg chg="mod">
          <ac:chgData name="suscaerica@gmail.com" userId="272f5c697ec42265" providerId="LiveId" clId="{0B3E8E6E-4BA4-47AC-A48D-FAAC6BA501A3}" dt="2021-08-29T09:55:11.474" v="2726" actId="20577"/>
          <ac:spMkLst>
            <pc:docMk/>
            <pc:sldMk cId="365915512" sldId="262"/>
            <ac:spMk id="2" creationId="{9D88D55D-0CD8-41EE-A78C-7C059E1D013B}"/>
          </ac:spMkLst>
        </pc:spChg>
        <pc:spChg chg="mod">
          <ac:chgData name="suscaerica@gmail.com" userId="272f5c697ec42265" providerId="LiveId" clId="{0B3E8E6E-4BA4-47AC-A48D-FAAC6BA501A3}" dt="2021-08-30T12:48:22.182" v="11893"/>
          <ac:spMkLst>
            <pc:docMk/>
            <pc:sldMk cId="365915512" sldId="262"/>
            <ac:spMk id="3" creationId="{60F338C9-42CB-4268-AEA8-8E973EABAF85}"/>
          </ac:spMkLst>
        </pc:spChg>
        <pc:graphicFrameChg chg="add mod modGraphic">
          <ac:chgData name="suscaerica@gmail.com" userId="272f5c697ec42265" providerId="LiveId" clId="{0B3E8E6E-4BA4-47AC-A48D-FAAC6BA501A3}" dt="2021-08-30T12:47:58.702" v="11880" actId="1076"/>
          <ac:graphicFrameMkLst>
            <pc:docMk/>
            <pc:sldMk cId="365915512" sldId="262"/>
            <ac:graphicFrameMk id="4" creationId="{76E34552-60FA-4402-9D9A-A62C26570F09}"/>
          </ac:graphicFrameMkLst>
        </pc:graphicFrameChg>
        <pc:graphicFrameChg chg="add mod modGraphic">
          <ac:chgData name="suscaerica@gmail.com" userId="272f5c697ec42265" providerId="LiveId" clId="{0B3E8E6E-4BA4-47AC-A48D-FAAC6BA501A3}" dt="2021-08-30T12:48:32.642" v="11895" actId="1076"/>
          <ac:graphicFrameMkLst>
            <pc:docMk/>
            <pc:sldMk cId="365915512" sldId="262"/>
            <ac:graphicFrameMk id="5" creationId="{84BCDA91-ECB8-495A-A657-7B4745E3208F}"/>
          </ac:graphicFrameMkLst>
        </pc:graphicFrameChg>
      </pc:sldChg>
      <pc:sldChg chg="addSp delSp modSp new mod">
        <pc:chgData name="suscaerica@gmail.com" userId="272f5c697ec42265" providerId="LiveId" clId="{0B3E8E6E-4BA4-47AC-A48D-FAAC6BA501A3}" dt="2021-08-30T12:50:24.066" v="11920"/>
        <pc:sldMkLst>
          <pc:docMk/>
          <pc:sldMk cId="4148754949" sldId="263"/>
        </pc:sldMkLst>
        <pc:spChg chg="del mod">
          <ac:chgData name="suscaerica@gmail.com" userId="272f5c697ec42265" providerId="LiveId" clId="{0B3E8E6E-4BA4-47AC-A48D-FAAC6BA501A3}" dt="2021-08-29T10:38:38.440" v="3267" actId="478"/>
          <ac:spMkLst>
            <pc:docMk/>
            <pc:sldMk cId="4148754949" sldId="263"/>
            <ac:spMk id="2" creationId="{CE10A8E3-F581-4A00-B504-EC0AA9A1BA0A}"/>
          </ac:spMkLst>
        </pc:spChg>
        <pc:spChg chg="mod">
          <ac:chgData name="suscaerica@gmail.com" userId="272f5c697ec42265" providerId="LiveId" clId="{0B3E8E6E-4BA4-47AC-A48D-FAAC6BA501A3}" dt="2021-08-30T12:50:24.066" v="11920"/>
          <ac:spMkLst>
            <pc:docMk/>
            <pc:sldMk cId="4148754949" sldId="263"/>
            <ac:spMk id="3" creationId="{8158D9E8-27A6-476C-BEDD-A83D8C5FF20B}"/>
          </ac:spMkLst>
        </pc:spChg>
        <pc:graphicFrameChg chg="add mod modGraphic">
          <ac:chgData name="suscaerica@gmail.com" userId="272f5c697ec42265" providerId="LiveId" clId="{0B3E8E6E-4BA4-47AC-A48D-FAAC6BA501A3}" dt="2021-08-29T11:43:55.301" v="5233" actId="14100"/>
          <ac:graphicFrameMkLst>
            <pc:docMk/>
            <pc:sldMk cId="4148754949" sldId="263"/>
            <ac:graphicFrameMk id="4" creationId="{0ABC0F86-7320-46FB-B80B-874B904427D7}"/>
          </ac:graphicFrameMkLst>
        </pc:graphicFrameChg>
        <pc:graphicFrameChg chg="add mod modGraphic">
          <ac:chgData name="suscaerica@gmail.com" userId="272f5c697ec42265" providerId="LiveId" clId="{0B3E8E6E-4BA4-47AC-A48D-FAAC6BA501A3}" dt="2021-08-29T11:44:02.645" v="5237" actId="20577"/>
          <ac:graphicFrameMkLst>
            <pc:docMk/>
            <pc:sldMk cId="4148754949" sldId="263"/>
            <ac:graphicFrameMk id="5" creationId="{F492CDE2-7E12-4042-B8DD-867CF18DACF0}"/>
          </ac:graphicFrameMkLst>
        </pc:graphicFrameChg>
      </pc:sldChg>
      <pc:sldChg chg="addSp delSp modSp new mod">
        <pc:chgData name="suscaerica@gmail.com" userId="272f5c697ec42265" providerId="LiveId" clId="{0B3E8E6E-4BA4-47AC-A48D-FAAC6BA501A3}" dt="2021-08-30T12:52:52.242" v="11960" actId="1076"/>
        <pc:sldMkLst>
          <pc:docMk/>
          <pc:sldMk cId="996241305" sldId="264"/>
        </pc:sldMkLst>
        <pc:spChg chg="del mod">
          <ac:chgData name="suscaerica@gmail.com" userId="272f5c697ec42265" providerId="LiveId" clId="{0B3E8E6E-4BA4-47AC-A48D-FAAC6BA501A3}" dt="2021-08-29T11:07:51.012" v="4261" actId="478"/>
          <ac:spMkLst>
            <pc:docMk/>
            <pc:sldMk cId="996241305" sldId="264"/>
            <ac:spMk id="2" creationId="{FAAA5E2E-1DB1-490B-9005-F6E4885E0C9C}"/>
          </ac:spMkLst>
        </pc:spChg>
        <pc:spChg chg="mod">
          <ac:chgData name="suscaerica@gmail.com" userId="272f5c697ec42265" providerId="LiveId" clId="{0B3E8E6E-4BA4-47AC-A48D-FAAC6BA501A3}" dt="2021-08-30T12:52:30.077" v="11959" actId="20577"/>
          <ac:spMkLst>
            <pc:docMk/>
            <pc:sldMk cId="996241305" sldId="264"/>
            <ac:spMk id="3" creationId="{A0E38144-9E28-45DB-8A14-467003B8133A}"/>
          </ac:spMkLst>
        </pc:spChg>
        <pc:graphicFrameChg chg="add mod modGraphic">
          <ac:chgData name="suscaerica@gmail.com" userId="272f5c697ec42265" providerId="LiveId" clId="{0B3E8E6E-4BA4-47AC-A48D-FAAC6BA501A3}" dt="2021-08-30T12:52:52.242" v="11960" actId="1076"/>
          <ac:graphicFrameMkLst>
            <pc:docMk/>
            <pc:sldMk cId="996241305" sldId="264"/>
            <ac:graphicFrameMk id="4" creationId="{AE540B0B-C1DE-4CDF-A21E-5290125C03A7}"/>
          </ac:graphicFrameMkLst>
        </pc:graphicFrameChg>
      </pc:sldChg>
      <pc:sldChg chg="delSp modSp new mod">
        <pc:chgData name="suscaerica@gmail.com" userId="272f5c697ec42265" providerId="LiveId" clId="{0B3E8E6E-4BA4-47AC-A48D-FAAC6BA501A3}" dt="2021-08-30T12:53:17.155" v="11973"/>
        <pc:sldMkLst>
          <pc:docMk/>
          <pc:sldMk cId="2965763786" sldId="265"/>
        </pc:sldMkLst>
        <pc:spChg chg="del">
          <ac:chgData name="suscaerica@gmail.com" userId="272f5c697ec42265" providerId="LiveId" clId="{0B3E8E6E-4BA4-47AC-A48D-FAAC6BA501A3}" dt="2021-08-29T11:37:55.144" v="5041" actId="478"/>
          <ac:spMkLst>
            <pc:docMk/>
            <pc:sldMk cId="2965763786" sldId="265"/>
            <ac:spMk id="2" creationId="{D032539A-5CE6-45B3-93B6-9E377201DF0E}"/>
          </ac:spMkLst>
        </pc:spChg>
        <pc:spChg chg="mod">
          <ac:chgData name="suscaerica@gmail.com" userId="272f5c697ec42265" providerId="LiveId" clId="{0B3E8E6E-4BA4-47AC-A48D-FAAC6BA501A3}" dt="2021-08-30T12:53:17.155" v="11973"/>
          <ac:spMkLst>
            <pc:docMk/>
            <pc:sldMk cId="2965763786" sldId="265"/>
            <ac:spMk id="3" creationId="{CDD29942-47FF-4258-815F-3E2BE302D7BC}"/>
          </ac:spMkLst>
        </pc:spChg>
      </pc:sldChg>
      <pc:sldChg chg="addSp delSp modSp new mod">
        <pc:chgData name="suscaerica@gmail.com" userId="272f5c697ec42265" providerId="LiveId" clId="{0B3E8E6E-4BA4-47AC-A48D-FAAC6BA501A3}" dt="2021-08-30T12:53:39.748" v="11980" actId="20577"/>
        <pc:sldMkLst>
          <pc:docMk/>
          <pc:sldMk cId="3862458622" sldId="266"/>
        </pc:sldMkLst>
        <pc:spChg chg="mod">
          <ac:chgData name="suscaerica@gmail.com" userId="272f5c697ec42265" providerId="LiveId" clId="{0B3E8E6E-4BA4-47AC-A48D-FAAC6BA501A3}" dt="2021-08-30T08:50:52.797" v="6297" actId="14100"/>
          <ac:spMkLst>
            <pc:docMk/>
            <pc:sldMk cId="3862458622" sldId="266"/>
            <ac:spMk id="2" creationId="{16D4E148-6A5E-4C77-AAEA-DF65E5107C79}"/>
          </ac:spMkLst>
        </pc:spChg>
        <pc:spChg chg="mod">
          <ac:chgData name="suscaerica@gmail.com" userId="272f5c697ec42265" providerId="LiveId" clId="{0B3E8E6E-4BA4-47AC-A48D-FAAC6BA501A3}" dt="2021-08-30T12:53:39.748" v="11980" actId="20577"/>
          <ac:spMkLst>
            <pc:docMk/>
            <pc:sldMk cId="3862458622" sldId="266"/>
            <ac:spMk id="3" creationId="{524198CE-82C6-4B30-8FBD-0300EC4C694A}"/>
          </ac:spMkLst>
        </pc:spChg>
        <pc:spChg chg="add del">
          <ac:chgData name="suscaerica@gmail.com" userId="272f5c697ec42265" providerId="LiveId" clId="{0B3E8E6E-4BA4-47AC-A48D-FAAC6BA501A3}" dt="2021-08-30T08:55:37.943" v="6521"/>
          <ac:spMkLst>
            <pc:docMk/>
            <pc:sldMk cId="3862458622" sldId="266"/>
            <ac:spMk id="4" creationId="{0CB735E0-96AE-4233-BD63-C2580ACA567F}"/>
          </ac:spMkLst>
        </pc:spChg>
        <pc:spChg chg="add del">
          <ac:chgData name="suscaerica@gmail.com" userId="272f5c697ec42265" providerId="LiveId" clId="{0B3E8E6E-4BA4-47AC-A48D-FAAC6BA501A3}" dt="2021-08-30T08:55:43.782" v="6523"/>
          <ac:spMkLst>
            <pc:docMk/>
            <pc:sldMk cId="3862458622" sldId="266"/>
            <ac:spMk id="5" creationId="{013BB711-B50F-4717-ACCA-9A5BBED23BDA}"/>
          </ac:spMkLst>
        </pc:spChg>
        <pc:graphicFrameChg chg="add del mod modGraphic">
          <ac:chgData name="suscaerica@gmail.com" userId="272f5c697ec42265" providerId="LiveId" clId="{0B3E8E6E-4BA4-47AC-A48D-FAAC6BA501A3}" dt="2021-08-30T09:04:44.223" v="6719" actId="478"/>
          <ac:graphicFrameMkLst>
            <pc:docMk/>
            <pc:sldMk cId="3862458622" sldId="266"/>
            <ac:graphicFrameMk id="6" creationId="{152D1EDE-26E7-4249-A4C4-717640F473C5}"/>
          </ac:graphicFrameMkLst>
        </pc:graphicFrameChg>
        <pc:graphicFrameChg chg="add del mod">
          <ac:chgData name="suscaerica@gmail.com" userId="272f5c697ec42265" providerId="LiveId" clId="{0B3E8E6E-4BA4-47AC-A48D-FAAC6BA501A3}" dt="2021-08-30T09:02:16.360" v="6694"/>
          <ac:graphicFrameMkLst>
            <pc:docMk/>
            <pc:sldMk cId="3862458622" sldId="266"/>
            <ac:graphicFrameMk id="7" creationId="{F3446B8C-6F26-43B9-9965-0F21E6E3F28E}"/>
          </ac:graphicFrameMkLst>
        </pc:graphicFrameChg>
        <pc:graphicFrameChg chg="add del mod modGraphic">
          <ac:chgData name="suscaerica@gmail.com" userId="272f5c697ec42265" providerId="LiveId" clId="{0B3E8E6E-4BA4-47AC-A48D-FAAC6BA501A3}" dt="2021-08-30T09:24:19.684" v="6888" actId="478"/>
          <ac:graphicFrameMkLst>
            <pc:docMk/>
            <pc:sldMk cId="3862458622" sldId="266"/>
            <ac:graphicFrameMk id="8" creationId="{701CE549-9004-4853-83F6-E48E8470C30E}"/>
          </ac:graphicFrameMkLst>
        </pc:graphicFrameChg>
        <pc:graphicFrameChg chg="add del mod modGraphic">
          <ac:chgData name="suscaerica@gmail.com" userId="272f5c697ec42265" providerId="LiveId" clId="{0B3E8E6E-4BA4-47AC-A48D-FAAC6BA501A3}" dt="2021-08-30T09:24:16.703" v="6887" actId="478"/>
          <ac:graphicFrameMkLst>
            <pc:docMk/>
            <pc:sldMk cId="3862458622" sldId="266"/>
            <ac:graphicFrameMk id="9" creationId="{6B20CE47-BE06-4B2F-8B81-CC6F2A0E56F8}"/>
          </ac:graphicFrameMkLst>
        </pc:graphicFrameChg>
        <pc:graphicFrameChg chg="add del mod modGraphic">
          <ac:chgData name="suscaerica@gmail.com" userId="272f5c697ec42265" providerId="LiveId" clId="{0B3E8E6E-4BA4-47AC-A48D-FAAC6BA501A3}" dt="2021-08-30T09:24:13.609" v="6886" actId="478"/>
          <ac:graphicFrameMkLst>
            <pc:docMk/>
            <pc:sldMk cId="3862458622" sldId="266"/>
            <ac:graphicFrameMk id="10" creationId="{72464F8B-EC5E-4C64-98F8-798D4339448E}"/>
          </ac:graphicFrameMkLst>
        </pc:graphicFrameChg>
      </pc:sldChg>
      <pc:sldChg chg="addSp delSp modSp new mod">
        <pc:chgData name="suscaerica@gmail.com" userId="272f5c697ec42265" providerId="LiveId" clId="{0B3E8E6E-4BA4-47AC-A48D-FAAC6BA501A3}" dt="2021-08-30T09:24:08.034" v="6885" actId="1076"/>
        <pc:sldMkLst>
          <pc:docMk/>
          <pc:sldMk cId="3216441284" sldId="267"/>
        </pc:sldMkLst>
        <pc:spChg chg="del">
          <ac:chgData name="suscaerica@gmail.com" userId="272f5c697ec42265" providerId="LiveId" clId="{0B3E8E6E-4BA4-47AC-A48D-FAAC6BA501A3}" dt="2021-08-30T09:13:03.223" v="6822" actId="478"/>
          <ac:spMkLst>
            <pc:docMk/>
            <pc:sldMk cId="3216441284" sldId="267"/>
            <ac:spMk id="2" creationId="{E543BB53-7355-4C9A-89BB-18D9EB628D18}"/>
          </ac:spMkLst>
        </pc:spChg>
        <pc:spChg chg="del mod">
          <ac:chgData name="suscaerica@gmail.com" userId="272f5c697ec42265" providerId="LiveId" clId="{0B3E8E6E-4BA4-47AC-A48D-FAAC6BA501A3}" dt="2021-08-30T09:13:58.390" v="6825" actId="3680"/>
          <ac:spMkLst>
            <pc:docMk/>
            <pc:sldMk cId="3216441284" sldId="267"/>
            <ac:spMk id="3" creationId="{530447F3-B0F2-4774-AC57-1443EF0B9AD0}"/>
          </ac:spMkLst>
        </pc:spChg>
        <pc:graphicFrameChg chg="add mod ord modGraphic">
          <ac:chgData name="suscaerica@gmail.com" userId="272f5c697ec42265" providerId="LiveId" clId="{0B3E8E6E-4BA4-47AC-A48D-FAAC6BA501A3}" dt="2021-08-30T09:24:08.034" v="6885" actId="1076"/>
          <ac:graphicFrameMkLst>
            <pc:docMk/>
            <pc:sldMk cId="3216441284" sldId="267"/>
            <ac:graphicFrameMk id="4" creationId="{90A334DD-D2EA-4F9C-B80C-0AB78B25C267}"/>
          </ac:graphicFrameMkLst>
        </pc:graphicFrameChg>
        <pc:graphicFrameChg chg="add mod">
          <ac:chgData name="suscaerica@gmail.com" userId="272f5c697ec42265" providerId="LiveId" clId="{0B3E8E6E-4BA4-47AC-A48D-FAAC6BA501A3}" dt="2021-08-30T09:24:04.087" v="6884" actId="1076"/>
          <ac:graphicFrameMkLst>
            <pc:docMk/>
            <pc:sldMk cId="3216441284" sldId="267"/>
            <ac:graphicFrameMk id="5" creationId="{7F0A84A4-B18E-48DE-9B8B-BD6FBB2A57B3}"/>
          </ac:graphicFrameMkLst>
        </pc:graphicFrameChg>
        <pc:graphicFrameChg chg="add mod">
          <ac:chgData name="suscaerica@gmail.com" userId="272f5c697ec42265" providerId="LiveId" clId="{0B3E8E6E-4BA4-47AC-A48D-FAAC6BA501A3}" dt="2021-08-30T09:24:00.004" v="6883" actId="1076"/>
          <ac:graphicFrameMkLst>
            <pc:docMk/>
            <pc:sldMk cId="3216441284" sldId="267"/>
            <ac:graphicFrameMk id="6" creationId="{518A95C7-E7A9-4711-9AF9-3C8EF41E73EF}"/>
          </ac:graphicFrameMkLst>
        </pc:graphicFrameChg>
        <pc:graphicFrameChg chg="add mod">
          <ac:chgData name="suscaerica@gmail.com" userId="272f5c697ec42265" providerId="LiveId" clId="{0B3E8E6E-4BA4-47AC-A48D-FAAC6BA501A3}" dt="2021-08-30T09:23:55.269" v="6882" actId="1076"/>
          <ac:graphicFrameMkLst>
            <pc:docMk/>
            <pc:sldMk cId="3216441284" sldId="267"/>
            <ac:graphicFrameMk id="7" creationId="{A23AA4C2-5C92-4475-8AE2-C34896C3EFC6}"/>
          </ac:graphicFrameMkLst>
        </pc:graphicFrameChg>
      </pc:sldChg>
      <pc:sldChg chg="addSp delSp modSp new mod">
        <pc:chgData name="suscaerica@gmail.com" userId="272f5c697ec42265" providerId="LiveId" clId="{0B3E8E6E-4BA4-47AC-A48D-FAAC6BA501A3}" dt="2021-08-30T12:55:11.441" v="12031" actId="20577"/>
        <pc:sldMkLst>
          <pc:docMk/>
          <pc:sldMk cId="346203191" sldId="268"/>
        </pc:sldMkLst>
        <pc:spChg chg="mod">
          <ac:chgData name="suscaerica@gmail.com" userId="272f5c697ec42265" providerId="LiveId" clId="{0B3E8E6E-4BA4-47AC-A48D-FAAC6BA501A3}" dt="2021-08-30T09:24:50.601" v="6906" actId="14100"/>
          <ac:spMkLst>
            <pc:docMk/>
            <pc:sldMk cId="346203191" sldId="268"/>
            <ac:spMk id="2" creationId="{EC4B3F74-5462-4E0E-BF61-E7AA68FBEA63}"/>
          </ac:spMkLst>
        </pc:spChg>
        <pc:spChg chg="mod">
          <ac:chgData name="suscaerica@gmail.com" userId="272f5c697ec42265" providerId="LiveId" clId="{0B3E8E6E-4BA4-47AC-A48D-FAAC6BA501A3}" dt="2021-08-30T12:55:11.441" v="12031" actId="20577"/>
          <ac:spMkLst>
            <pc:docMk/>
            <pc:sldMk cId="346203191" sldId="268"/>
            <ac:spMk id="3" creationId="{139F310A-E96D-469C-80DC-87AA904AB705}"/>
          </ac:spMkLst>
        </pc:spChg>
        <pc:spChg chg="add del">
          <ac:chgData name="suscaerica@gmail.com" userId="272f5c697ec42265" providerId="LiveId" clId="{0B3E8E6E-4BA4-47AC-A48D-FAAC6BA501A3}" dt="2021-08-30T09:31:12.340" v="7096"/>
          <ac:spMkLst>
            <pc:docMk/>
            <pc:sldMk cId="346203191" sldId="268"/>
            <ac:spMk id="4" creationId="{36474113-8B93-410F-BDF5-0E6062221160}"/>
          </ac:spMkLst>
        </pc:spChg>
      </pc:sldChg>
      <pc:sldChg chg="delSp modSp new mod">
        <pc:chgData name="suscaerica@gmail.com" userId="272f5c697ec42265" providerId="LiveId" clId="{0B3E8E6E-4BA4-47AC-A48D-FAAC6BA501A3}" dt="2021-08-30T12:55:33.303" v="12042"/>
        <pc:sldMkLst>
          <pc:docMk/>
          <pc:sldMk cId="835152396" sldId="269"/>
        </pc:sldMkLst>
        <pc:spChg chg="del">
          <ac:chgData name="suscaerica@gmail.com" userId="272f5c697ec42265" providerId="LiveId" clId="{0B3E8E6E-4BA4-47AC-A48D-FAAC6BA501A3}" dt="2021-08-30T09:38:03.324" v="7243" actId="478"/>
          <ac:spMkLst>
            <pc:docMk/>
            <pc:sldMk cId="835152396" sldId="269"/>
            <ac:spMk id="2" creationId="{3C84A130-4284-4A6E-9592-6B9925769F44}"/>
          </ac:spMkLst>
        </pc:spChg>
        <pc:spChg chg="mod">
          <ac:chgData name="suscaerica@gmail.com" userId="272f5c697ec42265" providerId="LiveId" clId="{0B3E8E6E-4BA4-47AC-A48D-FAAC6BA501A3}" dt="2021-08-30T12:55:33.303" v="12042"/>
          <ac:spMkLst>
            <pc:docMk/>
            <pc:sldMk cId="835152396" sldId="269"/>
            <ac:spMk id="3" creationId="{2137973E-AD65-405F-AB43-DE1F6F8DB15B}"/>
          </ac:spMkLst>
        </pc:spChg>
      </pc:sldChg>
      <pc:sldChg chg="modSp new mod">
        <pc:chgData name="suscaerica@gmail.com" userId="272f5c697ec42265" providerId="LiveId" clId="{0B3E8E6E-4BA4-47AC-A48D-FAAC6BA501A3}" dt="2021-08-30T12:56:09.971" v="12055" actId="20577"/>
        <pc:sldMkLst>
          <pc:docMk/>
          <pc:sldMk cId="3398357958" sldId="270"/>
        </pc:sldMkLst>
        <pc:spChg chg="mod">
          <ac:chgData name="suscaerica@gmail.com" userId="272f5c697ec42265" providerId="LiveId" clId="{0B3E8E6E-4BA4-47AC-A48D-FAAC6BA501A3}" dt="2021-08-30T09:55:48.456" v="7459" actId="14100"/>
          <ac:spMkLst>
            <pc:docMk/>
            <pc:sldMk cId="3398357958" sldId="270"/>
            <ac:spMk id="2" creationId="{4E2BEC01-9A8E-4DAE-921A-6B9331F474C4}"/>
          </ac:spMkLst>
        </pc:spChg>
        <pc:spChg chg="mod">
          <ac:chgData name="suscaerica@gmail.com" userId="272f5c697ec42265" providerId="LiveId" clId="{0B3E8E6E-4BA4-47AC-A48D-FAAC6BA501A3}" dt="2021-08-30T12:56:09.971" v="12055" actId="20577"/>
          <ac:spMkLst>
            <pc:docMk/>
            <pc:sldMk cId="3398357958" sldId="270"/>
            <ac:spMk id="3" creationId="{B020A29B-A201-4CF5-A57F-CDAC6FE02C7E}"/>
          </ac:spMkLst>
        </pc:spChg>
      </pc:sldChg>
      <pc:sldChg chg="new del">
        <pc:chgData name="suscaerica@gmail.com" userId="272f5c697ec42265" providerId="LiveId" clId="{0B3E8E6E-4BA4-47AC-A48D-FAAC6BA501A3}" dt="2021-08-30T10:04:25.883" v="7816" actId="2696"/>
        <pc:sldMkLst>
          <pc:docMk/>
          <pc:sldMk cId="1520222687" sldId="271"/>
        </pc:sldMkLst>
      </pc:sldChg>
      <pc:sldChg chg="modSp add mod">
        <pc:chgData name="suscaerica@gmail.com" userId="272f5c697ec42265" providerId="LiveId" clId="{0B3E8E6E-4BA4-47AC-A48D-FAAC6BA501A3}" dt="2021-08-30T10:06:08.732" v="7863" actId="20577"/>
        <pc:sldMkLst>
          <pc:docMk/>
          <pc:sldMk cId="4184537347" sldId="272"/>
        </pc:sldMkLst>
        <pc:spChg chg="mod">
          <ac:chgData name="suscaerica@gmail.com" userId="272f5c697ec42265" providerId="LiveId" clId="{0B3E8E6E-4BA4-47AC-A48D-FAAC6BA501A3}" dt="2021-08-30T10:06:05.574" v="7861" actId="255"/>
          <ac:spMkLst>
            <pc:docMk/>
            <pc:sldMk cId="4184537347" sldId="272"/>
            <ac:spMk id="2" creationId="{167949F9-7325-4AC4-AAB9-149119EA9DE5}"/>
          </ac:spMkLst>
        </pc:spChg>
        <pc:spChg chg="mod">
          <ac:chgData name="suscaerica@gmail.com" userId="272f5c697ec42265" providerId="LiveId" clId="{0B3E8E6E-4BA4-47AC-A48D-FAAC6BA501A3}" dt="2021-08-30T10:06:08.732" v="7863" actId="20577"/>
          <ac:spMkLst>
            <pc:docMk/>
            <pc:sldMk cId="4184537347" sldId="272"/>
            <ac:spMk id="3" creationId="{5A7D36E9-D0D4-4B94-BA97-E660D2F6E943}"/>
          </ac:spMkLst>
        </pc:spChg>
      </pc:sldChg>
      <pc:sldChg chg="modSp new mod">
        <pc:chgData name="suscaerica@gmail.com" userId="272f5c697ec42265" providerId="LiveId" clId="{0B3E8E6E-4BA4-47AC-A48D-FAAC6BA501A3}" dt="2021-08-30T10:25:45.973" v="8688" actId="20577"/>
        <pc:sldMkLst>
          <pc:docMk/>
          <pc:sldMk cId="2581329457" sldId="273"/>
        </pc:sldMkLst>
        <pc:spChg chg="mod">
          <ac:chgData name="suscaerica@gmail.com" userId="272f5c697ec42265" providerId="LiveId" clId="{0B3E8E6E-4BA4-47AC-A48D-FAAC6BA501A3}" dt="2021-08-30T10:24:11.857" v="8599" actId="20577"/>
          <ac:spMkLst>
            <pc:docMk/>
            <pc:sldMk cId="2581329457" sldId="273"/>
            <ac:spMk id="2" creationId="{5E3857D9-E5FB-426B-8572-435E4172BA30}"/>
          </ac:spMkLst>
        </pc:spChg>
        <pc:spChg chg="mod">
          <ac:chgData name="suscaerica@gmail.com" userId="272f5c697ec42265" providerId="LiveId" clId="{0B3E8E6E-4BA4-47AC-A48D-FAAC6BA501A3}" dt="2021-08-30T10:25:45.973" v="8688" actId="20577"/>
          <ac:spMkLst>
            <pc:docMk/>
            <pc:sldMk cId="2581329457" sldId="273"/>
            <ac:spMk id="3" creationId="{54D2FB74-7A79-461E-8AB5-477ED76D3BE8}"/>
          </ac:spMkLst>
        </pc:spChg>
      </pc:sldChg>
      <pc:sldChg chg="addSp delSp modSp new mod">
        <pc:chgData name="suscaerica@gmail.com" userId="272f5c697ec42265" providerId="LiveId" clId="{0B3E8E6E-4BA4-47AC-A48D-FAAC6BA501A3}" dt="2021-08-30T12:57:13.079" v="12083" actId="20577"/>
        <pc:sldMkLst>
          <pc:docMk/>
          <pc:sldMk cId="2447939591" sldId="274"/>
        </pc:sldMkLst>
        <pc:spChg chg="mod">
          <ac:chgData name="suscaerica@gmail.com" userId="272f5c697ec42265" providerId="LiveId" clId="{0B3E8E6E-4BA4-47AC-A48D-FAAC6BA501A3}" dt="2021-08-30T10:25:14.082" v="8686" actId="14100"/>
          <ac:spMkLst>
            <pc:docMk/>
            <pc:sldMk cId="2447939591" sldId="274"/>
            <ac:spMk id="2" creationId="{137CCFD2-1AF9-4E46-A77C-89B9FD247EFF}"/>
          </ac:spMkLst>
        </pc:spChg>
        <pc:spChg chg="mod">
          <ac:chgData name="suscaerica@gmail.com" userId="272f5c697ec42265" providerId="LiveId" clId="{0B3E8E6E-4BA4-47AC-A48D-FAAC6BA501A3}" dt="2021-08-30T12:57:13.079" v="12083" actId="20577"/>
          <ac:spMkLst>
            <pc:docMk/>
            <pc:sldMk cId="2447939591" sldId="274"/>
            <ac:spMk id="3" creationId="{5DC61302-1847-4D7B-B873-E7056C170BED}"/>
          </ac:spMkLst>
        </pc:spChg>
        <pc:graphicFrameChg chg="add mod modGraphic">
          <ac:chgData name="suscaerica@gmail.com" userId="272f5c697ec42265" providerId="LiveId" clId="{0B3E8E6E-4BA4-47AC-A48D-FAAC6BA501A3}" dt="2021-08-30T11:12:14.522" v="9389" actId="20577"/>
          <ac:graphicFrameMkLst>
            <pc:docMk/>
            <pc:sldMk cId="2447939591" sldId="274"/>
            <ac:graphicFrameMk id="4" creationId="{D00F9695-ABB0-414E-B5CF-CF05284EDFB2}"/>
          </ac:graphicFrameMkLst>
        </pc:graphicFrameChg>
        <pc:graphicFrameChg chg="add del mod modGraphic">
          <ac:chgData name="suscaerica@gmail.com" userId="272f5c697ec42265" providerId="LiveId" clId="{0B3E8E6E-4BA4-47AC-A48D-FAAC6BA501A3}" dt="2021-08-30T11:10:14.462" v="9373" actId="478"/>
          <ac:graphicFrameMkLst>
            <pc:docMk/>
            <pc:sldMk cId="2447939591" sldId="274"/>
            <ac:graphicFrameMk id="5" creationId="{37A6AD03-3998-4F87-BF15-2DD6566A533F}"/>
          </ac:graphicFrameMkLst>
        </pc:graphicFrameChg>
        <pc:graphicFrameChg chg="add mod modGraphic">
          <ac:chgData name="suscaerica@gmail.com" userId="272f5c697ec42265" providerId="LiveId" clId="{0B3E8E6E-4BA4-47AC-A48D-FAAC6BA501A3}" dt="2021-08-30T11:15:00.908" v="9437" actId="207"/>
          <ac:graphicFrameMkLst>
            <pc:docMk/>
            <pc:sldMk cId="2447939591" sldId="274"/>
            <ac:graphicFrameMk id="6" creationId="{497EDC6F-728E-4987-9360-40C7F92573E9}"/>
          </ac:graphicFrameMkLst>
        </pc:graphicFrameChg>
      </pc:sldChg>
      <pc:sldChg chg="addSp delSp modSp new mod">
        <pc:chgData name="suscaerica@gmail.com" userId="272f5c697ec42265" providerId="LiveId" clId="{0B3E8E6E-4BA4-47AC-A48D-FAAC6BA501A3}" dt="2021-08-30T12:59:17.039" v="12152" actId="1076"/>
        <pc:sldMkLst>
          <pc:docMk/>
          <pc:sldMk cId="2666004130" sldId="275"/>
        </pc:sldMkLst>
        <pc:spChg chg="del">
          <ac:chgData name="suscaerica@gmail.com" userId="272f5c697ec42265" providerId="LiveId" clId="{0B3E8E6E-4BA4-47AC-A48D-FAAC6BA501A3}" dt="2021-08-30T11:08:39.683" v="9355" actId="478"/>
          <ac:spMkLst>
            <pc:docMk/>
            <pc:sldMk cId="2666004130" sldId="275"/>
            <ac:spMk id="2" creationId="{89C8E215-4EE3-452F-AABF-EE98069632C8}"/>
          </ac:spMkLst>
        </pc:spChg>
        <pc:spChg chg="mod">
          <ac:chgData name="suscaerica@gmail.com" userId="272f5c697ec42265" providerId="LiveId" clId="{0B3E8E6E-4BA4-47AC-A48D-FAAC6BA501A3}" dt="2021-08-30T12:59:09.196" v="12151" actId="20577"/>
          <ac:spMkLst>
            <pc:docMk/>
            <pc:sldMk cId="2666004130" sldId="275"/>
            <ac:spMk id="3" creationId="{E218B848-F937-41BA-B981-9E109F688EBD}"/>
          </ac:spMkLst>
        </pc:spChg>
        <pc:graphicFrameChg chg="add mod">
          <ac:chgData name="suscaerica@gmail.com" userId="272f5c697ec42265" providerId="LiveId" clId="{0B3E8E6E-4BA4-47AC-A48D-FAAC6BA501A3}" dt="2021-08-30T12:59:17.039" v="12152" actId="1076"/>
          <ac:graphicFrameMkLst>
            <pc:docMk/>
            <pc:sldMk cId="2666004130" sldId="275"/>
            <ac:graphicFrameMk id="4" creationId="{6842E8DA-3188-4FE1-A248-6C2F7413D0C8}"/>
          </ac:graphicFrameMkLst>
        </pc:graphicFrameChg>
      </pc:sldChg>
      <pc:sldChg chg="modSp new mod">
        <pc:chgData name="suscaerica@gmail.com" userId="272f5c697ec42265" providerId="LiveId" clId="{0B3E8E6E-4BA4-47AC-A48D-FAAC6BA501A3}" dt="2021-08-30T13:00:07.562" v="12172"/>
        <pc:sldMkLst>
          <pc:docMk/>
          <pc:sldMk cId="2835328080" sldId="276"/>
        </pc:sldMkLst>
        <pc:spChg chg="mod">
          <ac:chgData name="suscaerica@gmail.com" userId="272f5c697ec42265" providerId="LiveId" clId="{0B3E8E6E-4BA4-47AC-A48D-FAAC6BA501A3}" dt="2021-08-30T11:26:59.028" v="10054" actId="14100"/>
          <ac:spMkLst>
            <pc:docMk/>
            <pc:sldMk cId="2835328080" sldId="276"/>
            <ac:spMk id="2" creationId="{CA81AC1A-85ED-4D64-8D7E-88AF9A9C220F}"/>
          </ac:spMkLst>
        </pc:spChg>
        <pc:spChg chg="mod">
          <ac:chgData name="suscaerica@gmail.com" userId="272f5c697ec42265" providerId="LiveId" clId="{0B3E8E6E-4BA4-47AC-A48D-FAAC6BA501A3}" dt="2021-08-30T13:00:07.562" v="12172"/>
          <ac:spMkLst>
            <pc:docMk/>
            <pc:sldMk cId="2835328080" sldId="276"/>
            <ac:spMk id="3" creationId="{F0772BFE-4394-4C64-B19F-8AB7114854EC}"/>
          </ac:spMkLst>
        </pc:spChg>
      </pc:sldChg>
      <pc:sldChg chg="modSp new mod">
        <pc:chgData name="suscaerica@gmail.com" userId="272f5c697ec42265" providerId="LiveId" clId="{0B3E8E6E-4BA4-47AC-A48D-FAAC6BA501A3}" dt="2021-08-30T13:01:27.780" v="12214" actId="20577"/>
        <pc:sldMkLst>
          <pc:docMk/>
          <pc:sldMk cId="1913826621" sldId="277"/>
        </pc:sldMkLst>
        <pc:spChg chg="mod">
          <ac:chgData name="suscaerica@gmail.com" userId="272f5c697ec42265" providerId="LiveId" clId="{0B3E8E6E-4BA4-47AC-A48D-FAAC6BA501A3}" dt="2021-08-30T11:41:07.198" v="11342" actId="14100"/>
          <ac:spMkLst>
            <pc:docMk/>
            <pc:sldMk cId="1913826621" sldId="277"/>
            <ac:spMk id="2" creationId="{E245A0F6-0446-40CF-9DE4-F526D4D86FF4}"/>
          </ac:spMkLst>
        </pc:spChg>
        <pc:spChg chg="mod">
          <ac:chgData name="suscaerica@gmail.com" userId="272f5c697ec42265" providerId="LiveId" clId="{0B3E8E6E-4BA4-47AC-A48D-FAAC6BA501A3}" dt="2021-08-30T13:01:27.780" v="12214" actId="20577"/>
          <ac:spMkLst>
            <pc:docMk/>
            <pc:sldMk cId="1913826621" sldId="277"/>
            <ac:spMk id="3" creationId="{DECB6896-E8D2-471E-9B31-79A1F24B36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C9774E-4A5E-4A92-9F65-80FE5571E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/>
              <a:t>Programmazione e calcolo scientifico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D85CC9-3A13-4600-BCCE-1F8259ACF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finale a cura di Furnò Angelo Daniele,</a:t>
            </a:r>
          </a:p>
          <a:p>
            <a:r>
              <a:rPr lang="it-IT" dirty="0"/>
              <a:t>Lupini Michele e Susca Erica</a:t>
            </a:r>
          </a:p>
        </p:txBody>
      </p:sp>
    </p:spTree>
    <p:extLst>
      <p:ext uri="{BB962C8B-B14F-4D97-AF65-F5344CB8AC3E}">
        <p14:creationId xmlns:p14="http://schemas.microsoft.com/office/powerpoint/2010/main" val="317354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D29942-47FF-4258-815F-3E2BE302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80" y="519344"/>
            <a:ext cx="9601200" cy="6032376"/>
          </a:xfrm>
        </p:spPr>
        <p:txBody>
          <a:bodyPr/>
          <a:lstStyle/>
          <a:p>
            <a:r>
              <a:rPr lang="it-IT" dirty="0" err="1"/>
              <a:t>Ciclando</a:t>
            </a:r>
            <a:r>
              <a:rPr lang="it-IT" dirty="0"/>
              <a:t> su tutti i punti del bordo, scegliamo il punto di partenza di un metodo ricorsivo per trovare i </a:t>
            </a:r>
            <a:r>
              <a:rPr lang="it-IT" dirty="0" err="1"/>
              <a:t>subpoligoni</a:t>
            </a:r>
            <a:r>
              <a:rPr lang="it-IT" dirty="0"/>
              <a:t>;</a:t>
            </a:r>
          </a:p>
          <a:p>
            <a:r>
              <a:rPr lang="it-IT" dirty="0"/>
              <a:t>se il punto considerato non appartiene alla retta tagliante ed il suo successivo sul bordo appartiene alla retta, allora il  punto in questione è un punto di partenza.</a:t>
            </a:r>
          </a:p>
          <a:p>
            <a:r>
              <a:rPr lang="it-IT" dirty="0"/>
              <a:t>Per trovare i </a:t>
            </a:r>
            <a:r>
              <a:rPr lang="it-IT" dirty="0" err="1"/>
              <a:t>sottopoligoni</a:t>
            </a:r>
            <a:r>
              <a:rPr lang="it-IT" dirty="0"/>
              <a:t> si utilizza un metodo ricorsivo, che sfrutta la visita in profondità del grafo:</a:t>
            </a:r>
          </a:p>
          <a:p>
            <a:pPr lvl="1"/>
            <a:r>
              <a:rPr lang="it-IT" dirty="0"/>
              <a:t>se il nodo non è già stato visitato, allora viene aggiunto al vettore dei nodi visitati e continuo la visita se </a:t>
            </a:r>
            <a:r>
              <a:rPr lang="it-IT" dirty="0">
                <a:solidFill>
                  <a:schemeClr val="tx1"/>
                </a:solidFill>
                <a:effectLst/>
              </a:rPr>
              <a:t>il nuovo punto non si trova dal lato opposto della retta rispetto al primo punto visitato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il nodo è già stato visitato, coincide 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con il punto di partenza e il vettore dei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visitati è maggiore o uguale a tre, 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aggiungo il poligono al vettore di </a:t>
            </a:r>
            <a:r>
              <a:rPr lang="it-IT" dirty="0" err="1">
                <a:solidFill>
                  <a:schemeClr val="tx1"/>
                </a:solidFill>
              </a:rPr>
              <a:t>subpoligoni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</a:t>
            </a:r>
            <a:endParaRPr lang="it-IT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   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0ED378D-7A11-41D9-B09C-36DE81E2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89" y="3386773"/>
            <a:ext cx="3909920" cy="3164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76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4E148-6A5E-4C77-AAEA-DF65E510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3202"/>
          </a:xfrm>
        </p:spPr>
        <p:txBody>
          <a:bodyPr/>
          <a:lstStyle/>
          <a:p>
            <a:r>
              <a:rPr lang="it-IT"/>
              <a:t>Taglio del poligono convesso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4198CE-82C6-4B30-8FBD-0300EC4C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011967"/>
          </a:xfrm>
        </p:spPr>
        <p:txBody>
          <a:bodyPr/>
          <a:lstStyle/>
          <a:p>
            <a:r>
              <a:rPr lang="it-IT" dirty="0"/>
              <a:t>Il taglio del poligono convesso avviene in maniera analoga a quella del poligono concavo, con ottimizzazioni:</a:t>
            </a:r>
          </a:p>
          <a:p>
            <a:pPr lvl="1"/>
            <a:r>
              <a:rPr lang="it-IT" dirty="0"/>
              <a:t>dal momento che in questo caso è possibile avere al massimo due intersezioni, una entrante e l’altra uscente, non è necessaria l’uso della mappa </a:t>
            </a:r>
            <a:r>
              <a:rPr lang="it-IT" dirty="0" err="1"/>
              <a:t>InOutList</a:t>
            </a:r>
            <a:endParaRPr lang="it-IT" dirty="0"/>
          </a:p>
          <a:p>
            <a:pPr lvl="1"/>
            <a:r>
              <a:rPr lang="it-IT" dirty="0"/>
              <a:t>risparmio di memoria da allocare per i </a:t>
            </a:r>
            <a:br>
              <a:rPr lang="it-IT" dirty="0"/>
            </a:br>
            <a:r>
              <a:rPr lang="it-IT" dirty="0"/>
              <a:t>vettori </a:t>
            </a:r>
            <a:r>
              <a:rPr lang="it-IT" dirty="0" err="1"/>
              <a:t>LinePoints</a:t>
            </a:r>
            <a:r>
              <a:rPr lang="it-IT" dirty="0"/>
              <a:t> e </a:t>
            </a:r>
            <a:r>
              <a:rPr lang="it-IT" dirty="0" err="1"/>
              <a:t>BorderPoints</a:t>
            </a:r>
            <a:r>
              <a:rPr lang="it-IT" dirty="0"/>
              <a:t> e arresto </a:t>
            </a:r>
            <a:br>
              <a:rPr lang="it-IT" dirty="0"/>
            </a:br>
            <a:r>
              <a:rPr lang="it-IT" dirty="0"/>
              <a:t>anticipato del ciclo di ricerca delle intersezioni</a:t>
            </a:r>
            <a:br>
              <a:rPr lang="it-IT" dirty="0"/>
            </a:br>
            <a:r>
              <a:rPr lang="it-IT" dirty="0"/>
              <a:t>dovuto a una conoscenza aprioristica del</a:t>
            </a:r>
            <a:br>
              <a:rPr lang="it-IT" dirty="0"/>
            </a:br>
            <a:r>
              <a:rPr lang="it-IT" dirty="0"/>
              <a:t>numero massimo di punti sulla linea (i </a:t>
            </a:r>
            <a:br>
              <a:rPr lang="it-IT" dirty="0"/>
            </a:br>
            <a:r>
              <a:rPr lang="it-IT" dirty="0"/>
              <a:t>2 estremi e, al peggio, 2 intersezioni distinte</a:t>
            </a:r>
            <a:br>
              <a:rPr lang="it-IT" dirty="0"/>
            </a:br>
            <a:r>
              <a:rPr lang="it-IT" dirty="0"/>
              <a:t>da questi)</a:t>
            </a:r>
          </a:p>
          <a:p>
            <a:pPr lvl="1"/>
            <a:endParaRPr lang="it-IT" dirty="0"/>
          </a:p>
          <a:p>
            <a:pPr marL="530352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5C6B4D-8166-4713-A775-D99FB3DD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14" y="3257252"/>
            <a:ext cx="4159442" cy="324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45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0A334DD-D2EA-4F9C-B80C-0AB78B25C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56334"/>
              </p:ext>
            </p:extLst>
          </p:nvPr>
        </p:nvGraphicFramePr>
        <p:xfrm>
          <a:off x="1229558" y="4747330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59409373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59017599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47615286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28972741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98753464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5345255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17612116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1195575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4780261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89507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Chiave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0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7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09378"/>
                  </a:ext>
                </a:extLst>
              </a:tr>
            </a:tbl>
          </a:graphicData>
        </a:graphic>
      </p:graphicFrame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F0A84A4-B18E-48DE-9B8B-BD6FBB2A5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55942"/>
              </p:ext>
            </p:extLst>
          </p:nvPr>
        </p:nvGraphicFramePr>
        <p:xfrm>
          <a:off x="1229558" y="3212186"/>
          <a:ext cx="60080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81770177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923162138"/>
                    </a:ext>
                  </a:extLst>
                </a:gridCol>
                <a:gridCol w="689346">
                  <a:extLst>
                    <a:ext uri="{9D8B030D-6E8A-4147-A177-3AD203B41FA5}">
                      <a16:colId xmlns:a16="http://schemas.microsoft.com/office/drawing/2014/main" val="1861884058"/>
                    </a:ext>
                  </a:extLst>
                </a:gridCol>
                <a:gridCol w="689346">
                  <a:extLst>
                    <a:ext uri="{9D8B030D-6E8A-4147-A177-3AD203B41FA5}">
                      <a16:colId xmlns:a16="http://schemas.microsoft.com/office/drawing/2014/main" val="472495172"/>
                    </a:ext>
                  </a:extLst>
                </a:gridCol>
                <a:gridCol w="689346">
                  <a:extLst>
                    <a:ext uri="{9D8B030D-6E8A-4147-A177-3AD203B41FA5}">
                      <a16:colId xmlns:a16="http://schemas.microsoft.com/office/drawing/2014/main" val="697472575"/>
                    </a:ext>
                  </a:extLst>
                </a:gridCol>
                <a:gridCol w="689346">
                  <a:extLst>
                    <a:ext uri="{9D8B030D-6E8A-4147-A177-3AD203B41FA5}">
                      <a16:colId xmlns:a16="http://schemas.microsoft.com/office/drawing/2014/main" val="1323618370"/>
                    </a:ext>
                  </a:extLst>
                </a:gridCol>
                <a:gridCol w="689346">
                  <a:extLst>
                    <a:ext uri="{9D8B030D-6E8A-4147-A177-3AD203B41FA5}">
                      <a16:colId xmlns:a16="http://schemas.microsoft.com/office/drawing/2014/main" val="1530272096"/>
                    </a:ext>
                  </a:extLst>
                </a:gridCol>
                <a:gridCol w="689346">
                  <a:extLst>
                    <a:ext uri="{9D8B030D-6E8A-4147-A177-3AD203B41FA5}">
                      <a16:colId xmlns:a16="http://schemas.microsoft.com/office/drawing/2014/main" val="393100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SideList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Chiave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45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44990"/>
                  </a:ext>
                </a:extLst>
              </a:tr>
            </a:tbl>
          </a:graphicData>
        </a:graphic>
      </p:graphicFrame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518A95C7-E7A9-4711-9AF9-3C8EF41E7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53393"/>
              </p:ext>
            </p:extLst>
          </p:nvPr>
        </p:nvGraphicFramePr>
        <p:xfrm>
          <a:off x="1229558" y="2047882"/>
          <a:ext cx="4345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114068905"/>
                    </a:ext>
                  </a:extLst>
                </a:gridCol>
                <a:gridCol w="771358">
                  <a:extLst>
                    <a:ext uri="{9D8B030D-6E8A-4147-A177-3AD203B41FA5}">
                      <a16:colId xmlns:a16="http://schemas.microsoft.com/office/drawing/2014/main" val="3827615889"/>
                    </a:ext>
                  </a:extLst>
                </a:gridCol>
                <a:gridCol w="771358">
                  <a:extLst>
                    <a:ext uri="{9D8B030D-6E8A-4147-A177-3AD203B41FA5}">
                      <a16:colId xmlns:a16="http://schemas.microsoft.com/office/drawing/2014/main" val="268299266"/>
                    </a:ext>
                  </a:extLst>
                </a:gridCol>
                <a:gridCol w="771358">
                  <a:extLst>
                    <a:ext uri="{9D8B030D-6E8A-4147-A177-3AD203B41FA5}">
                      <a16:colId xmlns:a16="http://schemas.microsoft.com/office/drawing/2014/main" val="1297857241"/>
                    </a:ext>
                  </a:extLst>
                </a:gridCol>
                <a:gridCol w="771358">
                  <a:extLst>
                    <a:ext uri="{9D8B030D-6E8A-4147-A177-3AD203B41FA5}">
                      <a16:colId xmlns:a16="http://schemas.microsoft.com/office/drawing/2014/main" val="308076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LinePoints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10231"/>
                  </a:ext>
                </a:extLst>
              </a:tr>
            </a:tbl>
          </a:graphicData>
        </a:graphic>
      </p:graphicFrame>
      <p:graphicFrame>
        <p:nvGraphicFramePr>
          <p:cNvPr id="7" name="Tabella 8">
            <a:extLst>
              <a:ext uri="{FF2B5EF4-FFF2-40B4-BE49-F238E27FC236}">
                <a16:creationId xmlns:a16="http://schemas.microsoft.com/office/drawing/2014/main" id="{A23AA4C2-5C92-4475-8AE2-C34896C3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33711"/>
              </p:ext>
            </p:extLst>
          </p:nvPr>
        </p:nvGraphicFramePr>
        <p:xfrm>
          <a:off x="1229558" y="883578"/>
          <a:ext cx="55466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42738314"/>
                    </a:ext>
                  </a:extLst>
                </a:gridCol>
                <a:gridCol w="684448">
                  <a:extLst>
                    <a:ext uri="{9D8B030D-6E8A-4147-A177-3AD203B41FA5}">
                      <a16:colId xmlns:a16="http://schemas.microsoft.com/office/drawing/2014/main" val="3092563153"/>
                    </a:ext>
                  </a:extLst>
                </a:gridCol>
                <a:gridCol w="684448">
                  <a:extLst>
                    <a:ext uri="{9D8B030D-6E8A-4147-A177-3AD203B41FA5}">
                      <a16:colId xmlns:a16="http://schemas.microsoft.com/office/drawing/2014/main" val="2322938371"/>
                    </a:ext>
                  </a:extLst>
                </a:gridCol>
                <a:gridCol w="684448">
                  <a:extLst>
                    <a:ext uri="{9D8B030D-6E8A-4147-A177-3AD203B41FA5}">
                      <a16:colId xmlns:a16="http://schemas.microsoft.com/office/drawing/2014/main" val="415027891"/>
                    </a:ext>
                  </a:extLst>
                </a:gridCol>
                <a:gridCol w="684448">
                  <a:extLst>
                    <a:ext uri="{9D8B030D-6E8A-4147-A177-3AD203B41FA5}">
                      <a16:colId xmlns:a16="http://schemas.microsoft.com/office/drawing/2014/main" val="2700329346"/>
                    </a:ext>
                  </a:extLst>
                </a:gridCol>
                <a:gridCol w="684448">
                  <a:extLst>
                    <a:ext uri="{9D8B030D-6E8A-4147-A177-3AD203B41FA5}">
                      <a16:colId xmlns:a16="http://schemas.microsoft.com/office/drawing/2014/main" val="3329210106"/>
                    </a:ext>
                  </a:extLst>
                </a:gridCol>
                <a:gridCol w="684448">
                  <a:extLst>
                    <a:ext uri="{9D8B030D-6E8A-4147-A177-3AD203B41FA5}">
                      <a16:colId xmlns:a16="http://schemas.microsoft.com/office/drawing/2014/main" val="163666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BorderPoints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55542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7F0C783A-D63D-44B6-B400-5697AE4C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64" y="447377"/>
            <a:ext cx="4159442" cy="324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44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B3F74-5462-4E0E-BF61-E7AA68FB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691"/>
          </a:xfrm>
        </p:spPr>
        <p:txBody>
          <a:bodyPr/>
          <a:lstStyle/>
          <a:p>
            <a:r>
              <a:rPr lang="it-IT" dirty="0"/>
              <a:t>Casi particolari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9F310A-E96D-469C-80DC-87AA904A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146"/>
            <a:ext cx="9601200" cy="4136254"/>
          </a:xfrm>
        </p:spPr>
        <p:txBody>
          <a:bodyPr/>
          <a:lstStyle/>
          <a:p>
            <a:r>
              <a:rPr lang="it-IT" dirty="0"/>
              <a:t>Caso di intersezione al vertice:</a:t>
            </a:r>
          </a:p>
          <a:p>
            <a:pPr lvl="1"/>
            <a:r>
              <a:rPr lang="it-IT" dirty="0"/>
              <a:t>se l’intersezione coincide con un vertice </a:t>
            </a:r>
            <a:br>
              <a:rPr lang="it-IT" dirty="0"/>
            </a:br>
            <a:r>
              <a:rPr lang="it-IT" dirty="0"/>
              <a:t>del poligono allora non vengono creati </a:t>
            </a:r>
            <a:br>
              <a:rPr lang="it-IT" dirty="0"/>
            </a:br>
            <a:r>
              <a:rPr lang="it-IT" dirty="0"/>
              <a:t>duplicati in </a:t>
            </a:r>
            <a:r>
              <a:rPr lang="it-IT" dirty="0" err="1"/>
              <a:t>BorderPoints</a:t>
            </a:r>
            <a:r>
              <a:rPr lang="it-IT" dirty="0"/>
              <a:t>;</a:t>
            </a:r>
          </a:p>
          <a:p>
            <a:r>
              <a:rPr lang="it-IT" dirty="0"/>
              <a:t>Caso di retta tagliante esterna al poligono:</a:t>
            </a:r>
          </a:p>
          <a:p>
            <a:pPr lvl="1"/>
            <a:r>
              <a:rPr lang="it-IT" dirty="0"/>
              <a:t>Aggiunge il poligono nel vettore dei suoi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subpoligoni</a:t>
            </a:r>
            <a:r>
              <a:rPr lang="it-IT" dirty="0"/>
              <a:t> senza chiamare alcun cutter;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0C153-EA11-4D39-966D-07C39275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0" y="328448"/>
            <a:ext cx="3883070" cy="322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468BFC-D08C-477F-A22C-D2107B7A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40" y="3655897"/>
            <a:ext cx="3884897" cy="3031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0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7973E-AD65-405F-AB43-DE1F6F8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17250"/>
            <a:ext cx="9601200" cy="1506143"/>
          </a:xfrm>
        </p:spPr>
        <p:txBody>
          <a:bodyPr/>
          <a:lstStyle/>
          <a:p>
            <a:r>
              <a:rPr lang="it-IT" dirty="0"/>
              <a:t>Caso di parallelismo:</a:t>
            </a:r>
          </a:p>
          <a:p>
            <a:pPr lvl="1"/>
            <a:r>
              <a:rPr lang="it-IT" dirty="0"/>
              <a:t>se uno o entrambi gli estremi del segmento tagliante cadono all’interno di un lato, allora essi sono aggiunti ai punti del bordo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32AEF5-3633-4B9E-BA02-14CD6EA3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5" y="2179816"/>
            <a:ext cx="4439093" cy="3477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5821F5-973D-4B37-8ED3-410B016D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02" y="2179816"/>
            <a:ext cx="6648154" cy="3477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15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BEC01-9A8E-4DAE-921A-6B9331F4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9734"/>
          </a:xfrm>
        </p:spPr>
        <p:txBody>
          <a:bodyPr/>
          <a:lstStyle/>
          <a:p>
            <a:r>
              <a:rPr lang="it-IT" dirty="0"/>
              <a:t>Stampa del poligono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20A29B-A201-4CF5-A57F-CDAC6FE0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938"/>
            <a:ext cx="9601200" cy="2737690"/>
          </a:xfrm>
        </p:spPr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factory</a:t>
            </a:r>
            <a:r>
              <a:rPr lang="it-IT" dirty="0"/>
              <a:t> contiene tutti i dati del problema necessari per creare dei file su Matlab, che permettono di plottare:</a:t>
            </a:r>
          </a:p>
          <a:p>
            <a:pPr lvl="1"/>
            <a:r>
              <a:rPr lang="it-IT" dirty="0"/>
              <a:t>il poligono iniziale con la numerazione </a:t>
            </a:r>
            <a:br>
              <a:rPr lang="it-IT" dirty="0"/>
            </a:br>
            <a:r>
              <a:rPr lang="it-IT" dirty="0"/>
              <a:t>di ciascun vertice</a:t>
            </a:r>
          </a:p>
          <a:p>
            <a:pPr lvl="1"/>
            <a:r>
              <a:rPr lang="it-IT" dirty="0"/>
              <a:t>il segmento tagliante </a:t>
            </a:r>
          </a:p>
          <a:p>
            <a:pPr lvl="1"/>
            <a:r>
              <a:rPr lang="it-IT" dirty="0"/>
              <a:t>i </a:t>
            </a:r>
            <a:r>
              <a:rPr lang="it-IT" dirty="0" err="1"/>
              <a:t>sottopoligoni</a:t>
            </a:r>
            <a:r>
              <a:rPr lang="it-IT" dirty="0"/>
              <a:t> generati a seguito del</a:t>
            </a:r>
            <a:br>
              <a:rPr lang="it-IT" dirty="0"/>
            </a:br>
            <a:r>
              <a:rPr lang="it-IT" dirty="0"/>
              <a:t>taglio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A0C71D-1E0E-4ADA-A218-7C4B1183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05" y="2207172"/>
            <a:ext cx="4996627" cy="3965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35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949F9-7325-4AC4-AAB9-149119EA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839721"/>
            <a:ext cx="9747682" cy="2720225"/>
          </a:xfrm>
        </p:spPr>
        <p:txBody>
          <a:bodyPr>
            <a:normAutofit/>
          </a:bodyPr>
          <a:lstStyle/>
          <a:p>
            <a:r>
              <a:rPr lang="it-IT" dirty="0"/>
              <a:t>COSTRUZIONE DELLA MESH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D36E9-D0D4-4B94-BA97-E660D2F6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570" y="4056530"/>
            <a:ext cx="7013359" cy="1143324"/>
          </a:xfrm>
        </p:spPr>
        <p:txBody>
          <a:bodyPr/>
          <a:lstStyle/>
          <a:p>
            <a:pPr algn="l"/>
            <a:r>
              <a:rPr lang="it-IT" dirty="0"/>
              <a:t>PARTE 2       </a:t>
            </a:r>
          </a:p>
        </p:txBody>
      </p:sp>
    </p:spTree>
    <p:extLst>
      <p:ext uri="{BB962C8B-B14F-4D97-AF65-F5344CB8AC3E}">
        <p14:creationId xmlns:p14="http://schemas.microsoft.com/office/powerpoint/2010/main" val="418453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B1140-E65A-45A0-85BA-C1C2E3A3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5850"/>
          </a:xfrm>
        </p:spPr>
        <p:txBody>
          <a:bodyPr/>
          <a:lstStyle/>
          <a:p>
            <a:r>
              <a:rPr lang="it-IT" dirty="0"/>
              <a:t>Ipotesi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3EB76D-757A-43DB-A128-CE9E8308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Dominio e poligono iniziale sono forniti in input da codice stesso e hanno i vertici orientati in senso antiorario</a:t>
            </a:r>
          </a:p>
          <a:p>
            <a:r>
              <a:rPr lang="it-IT" dirty="0"/>
              <a:t>Il poligono che fa da dominio è assunto come convesso per facilitare le operazioni di costruzione della mesh;</a:t>
            </a:r>
          </a:p>
          <a:p>
            <a:r>
              <a:rPr lang="it-IT" dirty="0"/>
              <a:t>Non ci sono ulteriori assunzioni riguardo a concavità, convessità, parallelismo della retta con i segmenti o parallelismo di segmenti tra loro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76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857D9-E5FB-426B-8572-435E4172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037"/>
          </a:xfrm>
        </p:spPr>
        <p:txBody>
          <a:bodyPr/>
          <a:lstStyle/>
          <a:p>
            <a:r>
              <a:rPr lang="it-IT" dirty="0"/>
              <a:t>Costruzione del dominio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D2FB74-7A79-461E-8AB5-477ED76D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837"/>
            <a:ext cx="9601200" cy="4331563"/>
          </a:xfrm>
        </p:spPr>
        <p:txBody>
          <a:bodyPr/>
          <a:lstStyle/>
          <a:p>
            <a:r>
              <a:rPr lang="it-IT" dirty="0"/>
              <a:t>La costruzione della mesh avviene a partire da un dominio convesso per ipotesi e da un elemento di riferimento, costruito a partire da un poligono qualsiasi</a:t>
            </a:r>
          </a:p>
          <a:p>
            <a:r>
              <a:rPr lang="it-IT" dirty="0"/>
              <a:t>Il dominio è un poligono convesso definito come un vettore di punti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431C4A-FB8F-4C68-AD7B-AA525D75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40" y="2813613"/>
            <a:ext cx="4533760" cy="363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A7FC858-5842-4F97-8A3C-AA1D2622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13612"/>
            <a:ext cx="4644768" cy="363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32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CCFD2-1AF9-4E46-A77C-89B9FD24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6569"/>
          </a:xfrm>
        </p:spPr>
        <p:txBody>
          <a:bodyPr/>
          <a:lstStyle/>
          <a:p>
            <a:r>
              <a:rPr lang="it-IT" dirty="0"/>
              <a:t>Costruzione della cella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61302-1847-4D7B-B873-E7056C1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2470"/>
            <a:ext cx="9601200" cy="5295530"/>
          </a:xfrm>
        </p:spPr>
        <p:txBody>
          <a:bodyPr/>
          <a:lstStyle/>
          <a:p>
            <a:r>
              <a:rPr lang="it-IT" dirty="0"/>
              <a:t>L’elemento di riferimento si identifica come un vettore di poligoni racchiusi in un </a:t>
            </a:r>
            <a:r>
              <a:rPr lang="it-IT" dirty="0" err="1"/>
              <a:t>bounding</a:t>
            </a:r>
            <a:r>
              <a:rPr lang="it-IT" dirty="0"/>
              <a:t> box:</a:t>
            </a:r>
          </a:p>
          <a:p>
            <a:pPr lvl="1"/>
            <a:r>
              <a:rPr lang="it-IT" dirty="0"/>
              <a:t>si costruisce a partire da un poligono centrale (</a:t>
            </a:r>
            <a:r>
              <a:rPr lang="it-IT" dirty="0" err="1"/>
              <a:t>PolygonPoints</a:t>
            </a:r>
            <a:r>
              <a:rPr lang="it-IT" dirty="0"/>
              <a:t>), di cui si calcola il minimo rettangolo che lo racchiude,</a:t>
            </a:r>
            <a:br>
              <a:rPr lang="it-IT" dirty="0"/>
            </a:br>
            <a:r>
              <a:rPr lang="it-IT" dirty="0"/>
              <a:t> sfruttando le coordinate estremali</a:t>
            </a:r>
          </a:p>
          <a:p>
            <a:pPr lvl="1"/>
            <a:endParaRPr lang="it-IT" dirty="0"/>
          </a:p>
          <a:p>
            <a:pPr marL="530352" lvl="1" indent="0">
              <a:buNone/>
            </a:pPr>
            <a:endParaRPr lang="it-IT" dirty="0"/>
          </a:p>
          <a:p>
            <a:pPr lvl="1"/>
            <a:r>
              <a:rPr lang="it-IT" dirty="0"/>
              <a:t>si calcolano i punti di intersezione del</a:t>
            </a:r>
            <a:br>
              <a:rPr lang="it-IT" dirty="0"/>
            </a:br>
            <a:r>
              <a:rPr lang="it-IT" dirty="0"/>
              <a:t> poligono centrale con il </a:t>
            </a:r>
            <a:r>
              <a:rPr lang="it-IT" dirty="0" err="1"/>
              <a:t>bounding</a:t>
            </a:r>
            <a:r>
              <a:rPr lang="it-IT" dirty="0"/>
              <a:t> box</a:t>
            </a:r>
            <a:br>
              <a:rPr lang="it-IT" dirty="0"/>
            </a:br>
            <a:r>
              <a:rPr lang="it-IT" dirty="0"/>
              <a:t> e si costruisce il vettore ordinato di </a:t>
            </a:r>
            <a:br>
              <a:rPr lang="it-IT" dirty="0"/>
            </a:br>
            <a:r>
              <a:rPr lang="it-IT" dirty="0"/>
              <a:t>punti che costituiscono il bordo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BorderPoints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00F9695-ABB0-414E-B5CF-CF05284ED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19318"/>
              </p:ext>
            </p:extLst>
          </p:nvPr>
        </p:nvGraphicFramePr>
        <p:xfrm>
          <a:off x="1371600" y="5612463"/>
          <a:ext cx="4713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3293895851"/>
                    </a:ext>
                  </a:extLst>
                </a:gridCol>
                <a:gridCol w="647423">
                  <a:extLst>
                    <a:ext uri="{9D8B030D-6E8A-4147-A177-3AD203B41FA5}">
                      <a16:colId xmlns:a16="http://schemas.microsoft.com/office/drawing/2014/main" val="4146222610"/>
                    </a:ext>
                  </a:extLst>
                </a:gridCol>
                <a:gridCol w="647423">
                  <a:extLst>
                    <a:ext uri="{9D8B030D-6E8A-4147-A177-3AD203B41FA5}">
                      <a16:colId xmlns:a16="http://schemas.microsoft.com/office/drawing/2014/main" val="1499679620"/>
                    </a:ext>
                  </a:extLst>
                </a:gridCol>
                <a:gridCol w="647423">
                  <a:extLst>
                    <a:ext uri="{9D8B030D-6E8A-4147-A177-3AD203B41FA5}">
                      <a16:colId xmlns:a16="http://schemas.microsoft.com/office/drawing/2014/main" val="63184959"/>
                    </a:ext>
                  </a:extLst>
                </a:gridCol>
                <a:gridCol w="553656">
                  <a:extLst>
                    <a:ext uri="{9D8B030D-6E8A-4147-A177-3AD203B41FA5}">
                      <a16:colId xmlns:a16="http://schemas.microsoft.com/office/drawing/2014/main" val="2033820815"/>
                    </a:ext>
                  </a:extLst>
                </a:gridCol>
                <a:gridCol w="741190">
                  <a:extLst>
                    <a:ext uri="{9D8B030D-6E8A-4147-A177-3AD203B41FA5}">
                      <a16:colId xmlns:a16="http://schemas.microsoft.com/office/drawing/2014/main" val="1812151949"/>
                    </a:ext>
                  </a:extLst>
                </a:gridCol>
              </a:tblGrid>
              <a:tr h="355245">
                <a:tc>
                  <a:txBody>
                    <a:bodyPr/>
                    <a:lstStyle/>
                    <a:p>
                      <a:r>
                        <a:rPr lang="it-IT" dirty="0" err="1"/>
                        <a:t>BorderPoints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7432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97EDC6F-728E-4987-9360-40C7F9257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49752"/>
              </p:ext>
            </p:extLst>
          </p:nvPr>
        </p:nvGraphicFramePr>
        <p:xfrm>
          <a:off x="1371601" y="3327696"/>
          <a:ext cx="52437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701733750"/>
                    </a:ext>
                  </a:extLst>
                </a:gridCol>
                <a:gridCol w="547501">
                  <a:extLst>
                    <a:ext uri="{9D8B030D-6E8A-4147-A177-3AD203B41FA5}">
                      <a16:colId xmlns:a16="http://schemas.microsoft.com/office/drawing/2014/main" val="186146492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202304069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03650948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255395647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4153986409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6731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PolygonPoints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2819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FF6125B9-6E44-453F-A0BF-EA693CF7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46" y="2771544"/>
            <a:ext cx="4522858" cy="363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93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5BD57-01EB-4261-A623-296061A4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2025"/>
          </a:xfrm>
        </p:spPr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3EEF55-C252-4E9B-89D9-FD0CA396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7825"/>
            <a:ext cx="4724399" cy="4895850"/>
          </a:xfrm>
        </p:spPr>
        <p:txBody>
          <a:bodyPr>
            <a:normAutofit/>
          </a:bodyPr>
          <a:lstStyle/>
          <a:p>
            <a:r>
              <a:rPr lang="it-IT" dirty="0"/>
              <a:t>Introduzione:</a:t>
            </a:r>
          </a:p>
          <a:p>
            <a:pPr lvl="1"/>
            <a:r>
              <a:rPr lang="it-IT" dirty="0"/>
              <a:t>Scopo del progetto e requisiti</a:t>
            </a:r>
          </a:p>
          <a:p>
            <a:r>
              <a:rPr lang="it-IT" dirty="0"/>
              <a:t>Parte 1:</a:t>
            </a:r>
          </a:p>
          <a:p>
            <a:pPr lvl="1"/>
            <a:r>
              <a:rPr lang="it-IT" dirty="0"/>
              <a:t>Ipotesi</a:t>
            </a:r>
          </a:p>
          <a:p>
            <a:pPr lvl="1"/>
            <a:r>
              <a:rPr lang="it-IT" dirty="0"/>
              <a:t>Costruzione del poligono</a:t>
            </a:r>
          </a:p>
          <a:p>
            <a:pPr lvl="1"/>
            <a:r>
              <a:rPr lang="it-IT" dirty="0"/>
              <a:t>Taglio del poligono concavo</a:t>
            </a:r>
          </a:p>
          <a:p>
            <a:pPr lvl="1"/>
            <a:r>
              <a:rPr lang="it-IT" dirty="0"/>
              <a:t>Taglio del poligono convesso</a:t>
            </a:r>
          </a:p>
          <a:p>
            <a:pPr lvl="1"/>
            <a:r>
              <a:rPr lang="it-IT" dirty="0"/>
              <a:t>Stampa del poligono</a:t>
            </a:r>
          </a:p>
          <a:p>
            <a:pPr marL="530352" lvl="1" indent="0"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86925B1-90FC-4145-B7C3-721469666714}"/>
              </a:ext>
            </a:extLst>
          </p:cNvPr>
          <p:cNvSpPr txBox="1">
            <a:spLocks/>
          </p:cNvSpPr>
          <p:nvPr/>
        </p:nvSpPr>
        <p:spPr>
          <a:xfrm>
            <a:off x="6095999" y="1647825"/>
            <a:ext cx="487679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Parte 2: </a:t>
            </a:r>
          </a:p>
          <a:p>
            <a:pPr lvl="1"/>
            <a:r>
              <a:rPr lang="it-IT" dirty="0"/>
              <a:t>Costruzione del dominio</a:t>
            </a:r>
          </a:p>
          <a:p>
            <a:pPr lvl="1"/>
            <a:r>
              <a:rPr lang="it-IT" dirty="0"/>
              <a:t>Costruzione della cella</a:t>
            </a:r>
          </a:p>
          <a:p>
            <a:pPr lvl="1"/>
            <a:r>
              <a:rPr lang="it-IT" dirty="0"/>
              <a:t>Costruzione della mesh</a:t>
            </a:r>
          </a:p>
          <a:p>
            <a:pPr lvl="1"/>
            <a:r>
              <a:rPr lang="it-IT" dirty="0"/>
              <a:t>Stampa della mesh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18B848-F937-41BA-B981-9E109F68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54602"/>
            <a:ext cx="9601200" cy="5921406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si costruisce una mappa (</a:t>
            </a:r>
            <a:r>
              <a:rPr lang="it-IT" dirty="0" err="1"/>
              <a:t>Linker</a:t>
            </a:r>
            <a:r>
              <a:rPr lang="it-IT" dirty="0"/>
              <a:t>) con chiave l’indice del punto del bordo e con dato l’indice del punto corrispondente sul poligono, se esiste, altrimenti un valore di default (-1)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 err="1"/>
              <a:t>ciclando</a:t>
            </a:r>
            <a:r>
              <a:rPr lang="it-IT" dirty="0"/>
              <a:t> sui punti del bordo si parte da ogni punto di intersezione tra poligono e </a:t>
            </a:r>
            <a:r>
              <a:rPr lang="it-IT" dirty="0" err="1"/>
              <a:t>bounding</a:t>
            </a:r>
            <a:r>
              <a:rPr lang="it-IT" dirty="0"/>
              <a:t> box tale che il successivo non sia anch’esso di intersezione e si procede con una visita in profondità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a partire dal punto iniziale si visitano i punti del bordo fino a trovare un altro punto di intersezione </a:t>
            </a:r>
          </a:p>
          <a:p>
            <a:pPr lvl="1"/>
            <a:r>
              <a:rPr lang="it-IT" dirty="0"/>
              <a:t>sfruttando il </a:t>
            </a:r>
            <a:r>
              <a:rPr lang="it-IT" dirty="0" err="1"/>
              <a:t>Linker</a:t>
            </a:r>
            <a:r>
              <a:rPr lang="it-IT" dirty="0"/>
              <a:t> si passa al corrispettivo punto sul poligono e si procede in senso orario fino a trovare il punto iniziale, chiudendo il poligono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6842E8DA-3188-4FE1-A248-6C2F7413D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73561"/>
              </p:ext>
            </p:extLst>
          </p:nvPr>
        </p:nvGraphicFramePr>
        <p:xfrm>
          <a:off x="2108199" y="1815287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55904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33031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1149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07627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761323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32167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932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Linker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Chiave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3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0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1AC1A-85ED-4D64-8D7E-88AF9A9C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181"/>
          </a:xfrm>
        </p:spPr>
        <p:txBody>
          <a:bodyPr/>
          <a:lstStyle/>
          <a:p>
            <a:r>
              <a:rPr lang="it-IT" dirty="0"/>
              <a:t>Costruzione della mesh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72BFE-4394-4C64-B19F-8AB71148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6959"/>
            <a:ext cx="9601200" cy="5104660"/>
          </a:xfrm>
        </p:spPr>
        <p:txBody>
          <a:bodyPr/>
          <a:lstStyle/>
          <a:p>
            <a:r>
              <a:rPr lang="it-IT" dirty="0"/>
              <a:t>A partire dal dominio si costruisce il minimo rettangolo che lo contiene (</a:t>
            </a:r>
            <a:r>
              <a:rPr lang="it-IT" dirty="0" err="1"/>
              <a:t>bounding</a:t>
            </a:r>
            <a:r>
              <a:rPr lang="it-IT" dirty="0"/>
              <a:t> domain) e considerando le dimensioni della cella si calcola il numero minimo di celle, lungo gli assi x e y, tali che ricoprono il dominio</a:t>
            </a:r>
          </a:p>
          <a:p>
            <a:r>
              <a:rPr lang="it-IT" dirty="0"/>
              <a:t>Si trasla l’elemento di riferimento in modo che il suo vertice in basso a sinistra coincida con il vertice in basso a sinistra del </a:t>
            </a:r>
            <a:r>
              <a:rPr lang="it-IT" dirty="0" err="1"/>
              <a:t>bounding</a:t>
            </a:r>
            <a:r>
              <a:rPr lang="it-IT" dirty="0"/>
              <a:t> domain</a:t>
            </a:r>
          </a:p>
          <a:p>
            <a:r>
              <a:rPr lang="it-IT" dirty="0"/>
              <a:t>Per ogni cella contenuta nel </a:t>
            </a:r>
            <a:r>
              <a:rPr lang="it-IT" dirty="0" err="1"/>
              <a:t>bounding</a:t>
            </a:r>
            <a:r>
              <a:rPr lang="it-IT" dirty="0"/>
              <a:t> domain:</a:t>
            </a:r>
          </a:p>
          <a:p>
            <a:pPr lvl="1"/>
            <a:r>
              <a:rPr lang="it-IT" dirty="0"/>
              <a:t>se la cella completamente fuori dal dominio allora non faccio niente</a:t>
            </a:r>
          </a:p>
          <a:p>
            <a:pPr lvl="1"/>
            <a:r>
              <a:rPr lang="it-IT" dirty="0"/>
              <a:t>se la cella è contenuta completamente all’interno del dominio, aggiungo alla mesh tutti i suoi poligoni</a:t>
            </a:r>
          </a:p>
          <a:p>
            <a:pPr lvl="1"/>
            <a:r>
              <a:rPr lang="it-IT" dirty="0"/>
              <a:t>se la cella è parzialmente contenuta nel dominio, per ogni lato del dominio si tagliano i poligoni nella cella mantenendo i </a:t>
            </a:r>
            <a:r>
              <a:rPr lang="it-IT" dirty="0" err="1"/>
              <a:t>sottopoligoni</a:t>
            </a:r>
            <a:r>
              <a:rPr lang="it-IT" dirty="0"/>
              <a:t> sinistri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32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5A0F6-0446-40CF-9DE4-F526D4D8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7590"/>
          </a:xfrm>
        </p:spPr>
        <p:txBody>
          <a:bodyPr/>
          <a:lstStyle/>
          <a:p>
            <a:r>
              <a:rPr lang="it-IT" dirty="0"/>
              <a:t>Stampa della mesh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B6896-E8D2-471E-9B31-79A1F24B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7265"/>
            <a:ext cx="9012621" cy="3289309"/>
          </a:xfrm>
        </p:spPr>
        <p:txBody>
          <a:bodyPr/>
          <a:lstStyle/>
          <a:p>
            <a:r>
              <a:rPr lang="it-IT" dirty="0"/>
              <a:t>Una classe ad hoc permette la creazione di file su Matlab che atti a plottare:</a:t>
            </a:r>
          </a:p>
          <a:p>
            <a:pPr lvl="1"/>
            <a:r>
              <a:rPr lang="it-IT" dirty="0"/>
              <a:t>il poligono costituente il </a:t>
            </a:r>
            <a:br>
              <a:rPr lang="it-IT" dirty="0"/>
            </a:br>
            <a:r>
              <a:rPr lang="it-IT" dirty="0"/>
              <a:t>dominio della mesh</a:t>
            </a:r>
          </a:p>
          <a:p>
            <a:pPr lvl="1"/>
            <a:r>
              <a:rPr lang="it-IT" dirty="0"/>
              <a:t>la mesh in uno stato </a:t>
            </a:r>
            <a:br>
              <a:rPr lang="it-IT" dirty="0"/>
            </a:br>
            <a:r>
              <a:rPr lang="it-IT" dirty="0"/>
              <a:t>precedente al taglio</a:t>
            </a:r>
          </a:p>
          <a:p>
            <a:pPr lvl="1"/>
            <a:r>
              <a:rPr lang="it-IT" dirty="0"/>
              <a:t>la mesh finale a seguito </a:t>
            </a:r>
            <a:br>
              <a:rPr lang="it-IT" dirty="0"/>
            </a:br>
            <a:r>
              <a:rPr lang="it-IT" dirty="0"/>
              <a:t>del taglio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B3884B-AA37-485A-A94D-6B3978E1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8" y="2436480"/>
            <a:ext cx="6327375" cy="3289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382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D07A5F-C141-43DB-8E46-C197BECD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99" y="557189"/>
            <a:ext cx="10821868" cy="5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9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F7E4C9-8F9D-489F-9AC4-613AA195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8" y="557048"/>
            <a:ext cx="10833946" cy="56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B38C45B-1137-4C2D-9A4E-7EDA0A87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2" y="551680"/>
            <a:ext cx="10833946" cy="56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11E3D8D-FC60-4057-9F93-8E23A625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557049"/>
            <a:ext cx="10834216" cy="56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6E3946-EF41-4F88-BEFB-CCE20C80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32" y="599091"/>
            <a:ext cx="10773098" cy="56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1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D7319-A593-4F7C-87D6-5526A199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br>
              <a:rPr lang="it-IT" dirty="0"/>
            </a:br>
            <a:r>
              <a:rPr lang="it-IT" dirty="0"/>
              <a:t>Scopo del progetto e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8283AE-5F5C-4631-9BBF-134FCD32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it-IT" dirty="0"/>
              <a:t>Nella Scienza Computazionale, un importante compito è il taglio di un poligono in diverse parti. </a:t>
            </a:r>
          </a:p>
          <a:p>
            <a:pPr lvl="1"/>
            <a:r>
              <a:rPr lang="it-IT" dirty="0"/>
              <a:t>L’obiettivo è generare una collezione di </a:t>
            </a:r>
            <a:r>
              <a:rPr lang="it-IT" dirty="0" err="1"/>
              <a:t>sottopoligoni</a:t>
            </a:r>
            <a:r>
              <a:rPr lang="it-IT" dirty="0"/>
              <a:t>, dato un poligono iniziale e una retta tagliante</a:t>
            </a:r>
          </a:p>
          <a:p>
            <a:pPr lvl="1"/>
            <a:r>
              <a:rPr lang="it-IT" dirty="0"/>
              <a:t>Il risultato del taglio è visibile grazie a un file Matlab, che permette la stampa a schermo</a:t>
            </a:r>
          </a:p>
          <a:p>
            <a:r>
              <a:rPr lang="it-IT" dirty="0"/>
              <a:t>La creazione di una mesh poligonale è un rilevante problema della Computer Grafica</a:t>
            </a:r>
          </a:p>
          <a:p>
            <a:pPr lvl="1"/>
            <a:r>
              <a:rPr lang="it-IT" dirty="0"/>
              <a:t>L’obiettivo è rivestire un dato dominio a partire da un elemento di riferimento</a:t>
            </a:r>
          </a:p>
          <a:p>
            <a:pPr lvl="1"/>
            <a:r>
              <a:rPr lang="it-IT" dirty="0"/>
              <a:t>La mesh è visibile grazie a un file Matlab, che permette la stampa a schermo dei poligoni che la costituiscono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372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949F9-7325-4AC4-AAB9-149119EA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02" y="839721"/>
            <a:ext cx="9612971" cy="2852737"/>
          </a:xfrm>
        </p:spPr>
        <p:txBody>
          <a:bodyPr/>
          <a:lstStyle/>
          <a:p>
            <a:r>
              <a:rPr lang="it-IT" dirty="0"/>
              <a:t>TAGLIO DEL POLIGONO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D36E9-D0D4-4B94-BA97-E660D2F6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570" y="4056530"/>
            <a:ext cx="7013359" cy="1143324"/>
          </a:xfrm>
        </p:spPr>
        <p:txBody>
          <a:bodyPr/>
          <a:lstStyle/>
          <a:p>
            <a:pPr algn="l"/>
            <a:r>
              <a:rPr lang="it-IT" dirty="0"/>
              <a:t>PARTE 1       </a:t>
            </a:r>
          </a:p>
        </p:txBody>
      </p:sp>
    </p:spTree>
    <p:extLst>
      <p:ext uri="{BB962C8B-B14F-4D97-AF65-F5344CB8AC3E}">
        <p14:creationId xmlns:p14="http://schemas.microsoft.com/office/powerpoint/2010/main" val="423156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42658-A877-40D1-ADC2-6A70A4B3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Ipotesi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2BA4A4-FB9F-4FFE-8692-410370E7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dati del problema sono memorizzati in un file di input, contenente:</a:t>
            </a:r>
          </a:p>
          <a:p>
            <a:pPr lvl="1"/>
            <a:r>
              <a:rPr lang="it-IT" dirty="0"/>
              <a:t>un insieme di punti : punti del poligono iniziale</a:t>
            </a:r>
          </a:p>
          <a:p>
            <a:pPr lvl="1"/>
            <a:r>
              <a:rPr lang="it-IT" dirty="0"/>
              <a:t>un insieme di vertici : vertici del poligono iniziale</a:t>
            </a:r>
          </a:p>
          <a:p>
            <a:pPr lvl="1"/>
            <a:r>
              <a:rPr lang="it-IT" dirty="0"/>
              <a:t>una coppia di punti : estremi del segmento tagliante</a:t>
            </a:r>
          </a:p>
          <a:p>
            <a:r>
              <a:rPr lang="it-IT" dirty="0"/>
              <a:t>I vertici del poligono sono disposti in senso antiorario</a:t>
            </a:r>
          </a:p>
          <a:p>
            <a:r>
              <a:rPr lang="it-IT" dirty="0"/>
              <a:t>Non ci sono ulteriori assunzioni riguardo a concavità, convessità, parallelismo della retta con i segmenti o parallelismo di segmenti tra loro</a:t>
            </a:r>
          </a:p>
        </p:txBody>
      </p:sp>
    </p:spTree>
    <p:extLst>
      <p:ext uri="{BB962C8B-B14F-4D97-AF65-F5344CB8AC3E}">
        <p14:creationId xmlns:p14="http://schemas.microsoft.com/office/powerpoint/2010/main" val="290295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18E9D-D074-46D0-A996-1BB82AD7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poligono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D6A00-5E04-454F-9371-F731356E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5181"/>
            <a:ext cx="9601200" cy="4496540"/>
          </a:xfrm>
        </p:spPr>
        <p:txBody>
          <a:bodyPr>
            <a:normAutofit/>
          </a:bodyPr>
          <a:lstStyle/>
          <a:p>
            <a:r>
              <a:rPr lang="it-IT"/>
              <a:t>La costruzione del poligono avviene a partire da un file di input avente una determinata formattazione.</a:t>
            </a:r>
          </a:p>
          <a:p>
            <a:r>
              <a:rPr lang="it-IT"/>
              <a:t>Tutti i dati del problema vengono raccolti in una classe su misura in diverse strutture dati:</a:t>
            </a:r>
          </a:p>
          <a:p>
            <a:pPr lvl="1"/>
            <a:r>
              <a:rPr lang="it-IT"/>
              <a:t>un vettore di punti che contiene tutti i punti del problema, non ordinati e caratterizzati da un indice</a:t>
            </a:r>
          </a:p>
          <a:p>
            <a:pPr lvl="1"/>
            <a:r>
              <a:rPr lang="it-IT"/>
              <a:t>un poligono che rappresenta il poligono iniziale attraverso un vettore di indici associati ai punti del problema</a:t>
            </a:r>
          </a:p>
          <a:p>
            <a:pPr lvl="1"/>
            <a:r>
              <a:rPr lang="it-IT"/>
              <a:t>un segmento che rappresenta la retta tagliante attraverso una coppia di indici</a:t>
            </a:r>
          </a:p>
          <a:p>
            <a:pPr lvl="1"/>
            <a:r>
              <a:rPr lang="it-IT"/>
              <a:t>un vettore di segmenti utilizzato per contenere i lati del poligono iniziale </a:t>
            </a:r>
          </a:p>
          <a:p>
            <a:pPr lvl="1"/>
            <a:r>
              <a:rPr lang="it-IT"/>
              <a:t>un vettore di poligoni che rappresenta i sottopoligoni generati a seguito del taglio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28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8D55D-0CD8-41EE-A78C-7C059E1D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Taglio del poligono concavo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338C9-42CB-4268-AEA8-8E973EAB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865"/>
            <a:ext cx="9601200" cy="3581400"/>
          </a:xfrm>
        </p:spPr>
        <p:txBody>
          <a:bodyPr/>
          <a:lstStyle/>
          <a:p>
            <a:r>
              <a:rPr lang="it-IT" dirty="0"/>
              <a:t>Dato un poligono concavo del tipo dato in figura, utilizziamo delle strutture dati ausiliarie:</a:t>
            </a:r>
          </a:p>
          <a:p>
            <a:pPr lvl="1"/>
            <a:r>
              <a:rPr lang="it-IT" dirty="0"/>
              <a:t>In </a:t>
            </a:r>
            <a:r>
              <a:rPr lang="it-IT" dirty="0" err="1"/>
              <a:t>BorderPoints</a:t>
            </a:r>
            <a:r>
              <a:rPr lang="it-IT" dirty="0"/>
              <a:t> vengono memorizzati tutti i punti sul bordo del poligono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In </a:t>
            </a:r>
            <a:r>
              <a:rPr lang="it-IT" dirty="0" err="1"/>
              <a:t>LinePoints</a:t>
            </a:r>
            <a:r>
              <a:rPr lang="it-IT" dirty="0"/>
              <a:t> vengono memorizzati tutti i</a:t>
            </a:r>
          </a:p>
          <a:p>
            <a:pPr marL="530352" lvl="1" indent="0">
              <a:buNone/>
            </a:pPr>
            <a:r>
              <a:rPr lang="it-IT" dirty="0"/>
              <a:t>	punti appartenenti alla retta tagliante </a:t>
            </a:r>
          </a:p>
          <a:p>
            <a:pPr marL="530352" lvl="1" indent="0">
              <a:buNone/>
            </a:pPr>
            <a:r>
              <a:rPr lang="it-IT" dirty="0"/>
              <a:t>	ordinati secondo l’ascissa curvilinea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6E34552-60FA-4402-9D9A-A62C26570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89625"/>
              </p:ext>
            </p:extLst>
          </p:nvPr>
        </p:nvGraphicFramePr>
        <p:xfrm>
          <a:off x="1371600" y="2904752"/>
          <a:ext cx="714770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580371206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895913168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1089835200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1262054792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675789741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2273451685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675899002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35401782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1569006022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3492622832"/>
                    </a:ext>
                  </a:extLst>
                </a:gridCol>
                <a:gridCol w="567170">
                  <a:extLst>
                    <a:ext uri="{9D8B030D-6E8A-4147-A177-3AD203B41FA5}">
                      <a16:colId xmlns:a16="http://schemas.microsoft.com/office/drawing/2014/main" val="60725913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BorderPoints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06070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4BCDA91-ECB8-495A-A657-7B4745E32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90713"/>
              </p:ext>
            </p:extLst>
          </p:nvPr>
        </p:nvGraphicFramePr>
        <p:xfrm>
          <a:off x="1371600" y="4874463"/>
          <a:ext cx="5249256" cy="381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284129118"/>
                    </a:ext>
                  </a:extLst>
                </a:gridCol>
                <a:gridCol w="675921">
                  <a:extLst>
                    <a:ext uri="{9D8B030D-6E8A-4147-A177-3AD203B41FA5}">
                      <a16:colId xmlns:a16="http://schemas.microsoft.com/office/drawing/2014/main" val="4006138968"/>
                    </a:ext>
                  </a:extLst>
                </a:gridCol>
                <a:gridCol w="662667">
                  <a:extLst>
                    <a:ext uri="{9D8B030D-6E8A-4147-A177-3AD203B41FA5}">
                      <a16:colId xmlns:a16="http://schemas.microsoft.com/office/drawing/2014/main" val="3505680650"/>
                    </a:ext>
                  </a:extLst>
                </a:gridCol>
                <a:gridCol w="662667">
                  <a:extLst>
                    <a:ext uri="{9D8B030D-6E8A-4147-A177-3AD203B41FA5}">
                      <a16:colId xmlns:a16="http://schemas.microsoft.com/office/drawing/2014/main" val="4046775949"/>
                    </a:ext>
                  </a:extLst>
                </a:gridCol>
                <a:gridCol w="662667">
                  <a:extLst>
                    <a:ext uri="{9D8B030D-6E8A-4147-A177-3AD203B41FA5}">
                      <a16:colId xmlns:a16="http://schemas.microsoft.com/office/drawing/2014/main" val="145009913"/>
                    </a:ext>
                  </a:extLst>
                </a:gridCol>
                <a:gridCol w="662667">
                  <a:extLst>
                    <a:ext uri="{9D8B030D-6E8A-4147-A177-3AD203B41FA5}">
                      <a16:colId xmlns:a16="http://schemas.microsoft.com/office/drawing/2014/main" val="3901359504"/>
                    </a:ext>
                  </a:extLst>
                </a:gridCol>
                <a:gridCol w="662667">
                  <a:extLst>
                    <a:ext uri="{9D8B030D-6E8A-4147-A177-3AD203B41FA5}">
                      <a16:colId xmlns:a16="http://schemas.microsoft.com/office/drawing/2014/main" val="707415752"/>
                    </a:ext>
                  </a:extLst>
                </a:gridCol>
              </a:tblGrid>
              <a:tr h="381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LinePoints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4012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71F2A55B-CB9E-4B0B-A68E-2E396883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55" y="3424733"/>
            <a:ext cx="3909920" cy="3164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1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8D9E8-27A6-476C-BEDD-A83D8C5F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386177"/>
            <a:ext cx="10750857" cy="6627181"/>
          </a:xfrm>
        </p:spPr>
        <p:txBody>
          <a:bodyPr/>
          <a:lstStyle/>
          <a:p>
            <a:pPr lvl="1"/>
            <a:r>
              <a:rPr lang="it-IT" dirty="0" err="1"/>
              <a:t>SideList</a:t>
            </a:r>
            <a:r>
              <a:rPr lang="it-IT" dirty="0"/>
              <a:t> è una mappa con chiave l’intero associato al punto (sul bordo) e con dato un intero nel set {1, 0, -1} che contrassegna la posizione del punto rispetto alla retta (sinistra della retta, sulla retta o a destra della retta)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 err="1"/>
              <a:t>InOutList</a:t>
            </a:r>
            <a:r>
              <a:rPr lang="it-IT" dirty="0"/>
              <a:t> è una mappa con chiave l’intero associato al punto sulla retta e con dato un intero nel set {1, 0, -1} che contrassegna il fatto che la retta sia rispettivamente entrante, uscente o nessuna delle due (caso di default assegnato agli estremi del segmento tagliante) rispetto al punto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ABC0F86-7320-46FB-B80B-874B90442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27416"/>
              </p:ext>
            </p:extLst>
          </p:nvPr>
        </p:nvGraphicFramePr>
        <p:xfrm>
          <a:off x="887766" y="1458046"/>
          <a:ext cx="105564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626130539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3229880147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1449394312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3090766758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2416756831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3334582433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4005745059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798744688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3118209229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1459274278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413973180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251538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SideList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Chiave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25806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F492CDE2-7E12-4042-B8DD-867CF18D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27185"/>
              </p:ext>
            </p:extLst>
          </p:nvPr>
        </p:nvGraphicFramePr>
        <p:xfrm>
          <a:off x="887767" y="3864862"/>
          <a:ext cx="81598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922392476"/>
                    </a:ext>
                  </a:extLst>
                </a:gridCol>
                <a:gridCol w="1016551">
                  <a:extLst>
                    <a:ext uri="{9D8B030D-6E8A-4147-A177-3AD203B41FA5}">
                      <a16:colId xmlns:a16="http://schemas.microsoft.com/office/drawing/2014/main" val="3885896639"/>
                    </a:ext>
                  </a:extLst>
                </a:gridCol>
                <a:gridCol w="1016551">
                  <a:extLst>
                    <a:ext uri="{9D8B030D-6E8A-4147-A177-3AD203B41FA5}">
                      <a16:colId xmlns:a16="http://schemas.microsoft.com/office/drawing/2014/main" val="1582449707"/>
                    </a:ext>
                  </a:extLst>
                </a:gridCol>
                <a:gridCol w="1016551">
                  <a:extLst>
                    <a:ext uri="{9D8B030D-6E8A-4147-A177-3AD203B41FA5}">
                      <a16:colId xmlns:a16="http://schemas.microsoft.com/office/drawing/2014/main" val="2592443049"/>
                    </a:ext>
                  </a:extLst>
                </a:gridCol>
                <a:gridCol w="1016551">
                  <a:extLst>
                    <a:ext uri="{9D8B030D-6E8A-4147-A177-3AD203B41FA5}">
                      <a16:colId xmlns:a16="http://schemas.microsoft.com/office/drawing/2014/main" val="676226055"/>
                    </a:ext>
                  </a:extLst>
                </a:gridCol>
                <a:gridCol w="1016551">
                  <a:extLst>
                    <a:ext uri="{9D8B030D-6E8A-4147-A177-3AD203B41FA5}">
                      <a16:colId xmlns:a16="http://schemas.microsoft.com/office/drawing/2014/main" val="4018933707"/>
                    </a:ext>
                  </a:extLst>
                </a:gridCol>
                <a:gridCol w="1016551">
                  <a:extLst>
                    <a:ext uri="{9D8B030D-6E8A-4147-A177-3AD203B41FA5}">
                      <a16:colId xmlns:a16="http://schemas.microsoft.com/office/drawing/2014/main" val="3919368565"/>
                    </a:ext>
                  </a:extLst>
                </a:gridCol>
                <a:gridCol w="1016551">
                  <a:extLst>
                    <a:ext uri="{9D8B030D-6E8A-4147-A177-3AD203B41FA5}">
                      <a16:colId xmlns:a16="http://schemas.microsoft.com/office/drawing/2014/main" val="108984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InOutList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Chiave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9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5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38144-9E28-45DB-8A14-467003B8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5" y="324035"/>
            <a:ext cx="5959875" cy="5952478"/>
          </a:xfrm>
        </p:spPr>
        <p:txBody>
          <a:bodyPr/>
          <a:lstStyle/>
          <a:p>
            <a:pPr lvl="1"/>
            <a:r>
              <a:rPr lang="it-IT" dirty="0" err="1"/>
              <a:t>Graph</a:t>
            </a:r>
            <a:r>
              <a:rPr lang="it-IT" dirty="0"/>
              <a:t> è una mappa con chiave l’indice dei punti del problema e con dato una lista di adiacenza contenente:</a:t>
            </a:r>
          </a:p>
          <a:p>
            <a:pPr lvl="2"/>
            <a:r>
              <a:rPr lang="it-IT" dirty="0"/>
              <a:t>il punto successivo sulla retta o sul bordo, se il punto in questione è un punto del poligono</a:t>
            </a:r>
          </a:p>
          <a:p>
            <a:pPr lvl="2"/>
            <a:r>
              <a:rPr lang="it-IT" dirty="0"/>
              <a:t>il punto precedente sulla retta e il punto successivo sulla retta o sul bordo (se esistono), se mi trovo su un punto della retta</a:t>
            </a:r>
          </a:p>
          <a:p>
            <a:pPr lvl="2"/>
            <a:r>
              <a:rPr lang="it-IT" dirty="0"/>
              <a:t>Al momento della creazione del grafo vengono esclusi collegamenti tra punti che creerebbero segmenti al di fuori del poligono grazie alla mappa </a:t>
            </a:r>
            <a:r>
              <a:rPr lang="it-IT" dirty="0" err="1"/>
              <a:t>InOutList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E540B0B-C1DE-4CDF-A21E-5290125C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3959"/>
              </p:ext>
            </p:extLst>
          </p:nvPr>
        </p:nvGraphicFramePr>
        <p:xfrm>
          <a:off x="1202924" y="4692608"/>
          <a:ext cx="10377644" cy="123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4065974624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1820320111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67897280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3636674255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2229457232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2535226553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184969077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2795250278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3966583997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2590737576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1433248216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4243885331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3983952654"/>
                    </a:ext>
                  </a:extLst>
                </a:gridCol>
                <a:gridCol w="734588">
                  <a:extLst>
                    <a:ext uri="{9D8B030D-6E8A-4147-A177-3AD203B41FA5}">
                      <a16:colId xmlns:a16="http://schemas.microsoft.com/office/drawing/2014/main" val="4205496016"/>
                    </a:ext>
                  </a:extLst>
                </a:gridCol>
              </a:tblGrid>
              <a:tr h="488992">
                <a:tc>
                  <a:txBody>
                    <a:bodyPr/>
                    <a:lstStyle/>
                    <a:p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1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12388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2ED96F3F-A8E9-48AB-9C5B-C9537918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80194"/>
            <a:ext cx="4601899" cy="372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241305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630</TotalTime>
  <Words>1621</Words>
  <Application>Microsoft Office PowerPoint</Application>
  <PresentationFormat>Widescreen</PresentationFormat>
  <Paragraphs>289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9" baseType="lpstr">
      <vt:lpstr>Franklin Gothic Book</vt:lpstr>
      <vt:lpstr>Ritaglio</vt:lpstr>
      <vt:lpstr>Programmazione e calcolo scientifico</vt:lpstr>
      <vt:lpstr>Indice</vt:lpstr>
      <vt:lpstr>Introduzione Scopo del progetto e requisiti</vt:lpstr>
      <vt:lpstr>TAGLIO DEL POLIGONO</vt:lpstr>
      <vt:lpstr>Ipotesi</vt:lpstr>
      <vt:lpstr>Costruzione del poligono</vt:lpstr>
      <vt:lpstr>Taglio del poligono concavo</vt:lpstr>
      <vt:lpstr>Presentazione standard di PowerPoint</vt:lpstr>
      <vt:lpstr>Presentazione standard di PowerPoint</vt:lpstr>
      <vt:lpstr>Presentazione standard di PowerPoint</vt:lpstr>
      <vt:lpstr>Taglio del poligono convesso</vt:lpstr>
      <vt:lpstr>Presentazione standard di PowerPoint</vt:lpstr>
      <vt:lpstr>Casi particolari</vt:lpstr>
      <vt:lpstr>Presentazione standard di PowerPoint</vt:lpstr>
      <vt:lpstr>Stampa del poligono</vt:lpstr>
      <vt:lpstr>COSTRUZIONE DELLA MESH</vt:lpstr>
      <vt:lpstr>Ipotesi</vt:lpstr>
      <vt:lpstr>Costruzione del dominio</vt:lpstr>
      <vt:lpstr>Costruzione della cella</vt:lpstr>
      <vt:lpstr>Presentazione standard di PowerPoint</vt:lpstr>
      <vt:lpstr>Costruzione della mesh</vt:lpstr>
      <vt:lpstr>Stampa della mesh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e calcolo scientifico</dc:title>
  <dc:creator>ANGELO DANIELE FURNO'</dc:creator>
  <cp:lastModifiedBy>FURNO' ANGELO DANIELE</cp:lastModifiedBy>
  <cp:revision>41</cp:revision>
  <dcterms:created xsi:type="dcterms:W3CDTF">2021-08-28T11:13:06Z</dcterms:created>
  <dcterms:modified xsi:type="dcterms:W3CDTF">2021-09-04T10:03:46Z</dcterms:modified>
</cp:coreProperties>
</file>