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7"/>
  </p:notesMasterIdLst>
  <p:sldIdLst>
    <p:sldId id="256" r:id="rId2"/>
    <p:sldId id="258" r:id="rId3"/>
    <p:sldId id="259" r:id="rId4"/>
    <p:sldId id="260" r:id="rId5"/>
    <p:sldId id="261" r:id="rId6"/>
    <p:sldId id="262" r:id="rId7"/>
    <p:sldId id="265" r:id="rId8"/>
    <p:sldId id="307" r:id="rId9"/>
    <p:sldId id="266" r:id="rId10"/>
    <p:sldId id="268" r:id="rId11"/>
    <p:sldId id="271" r:id="rId12"/>
    <p:sldId id="269" r:id="rId13"/>
    <p:sldId id="264" r:id="rId14"/>
    <p:sldId id="305" r:id="rId15"/>
    <p:sldId id="281" r:id="rId16"/>
  </p:sldIdLst>
  <p:sldSz cx="9144000" cy="5143500" type="screen16x9"/>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Cambay"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italic r:id="rId32"/>
    </p:embeddedFont>
    <p:embeddedFont>
      <p:font typeface="Montserrat SemiBold" panose="00000700000000000000" pitchFamily="2" charset="0"/>
      <p:bold r:id="rId33"/>
      <p:boldItalic r:id="rId34"/>
    </p:embeddedFont>
    <p:embeddedFont>
      <p:font typeface="PT Sans" panose="020B0503020203020204" pitchFamily="34"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F1"/>
    <a:srgbClr val="FFC9E0"/>
    <a:srgbClr val="2C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C5FB71-3CC1-408A-84F2-645DE3D37B21}">
  <a:tblStyle styleId="{02C5FB71-3CC1-408A-84F2-645DE3D37B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140" d="100"/>
          <a:sy n="140" d="100"/>
        </p:scale>
        <p:origin x="954"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err="1"/>
              <a:t>Casi</a:t>
            </a:r>
            <a:r>
              <a:rPr lang="en-US" dirty="0"/>
              <a:t> </a:t>
            </a:r>
            <a:r>
              <a:rPr lang="en-US" dirty="0" err="1"/>
              <a:t>globali</a:t>
            </a:r>
            <a:r>
              <a:rPr lang="en-US" baseline="0" dirty="0"/>
              <a:t> di </a:t>
            </a:r>
            <a:r>
              <a:rPr lang="en-US" baseline="0" dirty="0" err="1"/>
              <a:t>t</a:t>
            </a:r>
            <a:r>
              <a:rPr lang="en-US" dirty="0" err="1"/>
              <a:t>umori</a:t>
            </a:r>
            <a:r>
              <a:rPr lang="en-US" baseline="0" dirty="0"/>
              <a:t> </a:t>
            </a:r>
            <a:r>
              <a:rPr lang="en-US" dirty="0" err="1"/>
              <a:t>ogni</a:t>
            </a:r>
            <a:r>
              <a:rPr lang="en-US" dirty="0"/>
              <a:t> anno</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it-IT"/>
        </a:p>
      </c:txPr>
    </c:title>
    <c:autoTitleDeleted val="0"/>
    <c:plotArea>
      <c:layout/>
      <c:pieChart>
        <c:varyColors val="1"/>
        <c:ser>
          <c:idx val="0"/>
          <c:order val="0"/>
          <c:tx>
            <c:strRef>
              <c:f>Foglio1!$B$1</c:f>
              <c:strCache>
                <c:ptCount val="1"/>
                <c:pt idx="0">
                  <c:v>Vendite</c:v>
                </c:pt>
              </c:strCache>
            </c:strRef>
          </c:tx>
          <c:dPt>
            <c:idx val="0"/>
            <c:bubble3D val="0"/>
            <c:spPr>
              <a:solidFill>
                <a:schemeClr val="dk1">
                  <a:tint val="885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775-47A5-BDCF-53017EF37397}"/>
              </c:ext>
            </c:extLst>
          </c:dPt>
          <c:dPt>
            <c:idx val="1"/>
            <c:bubble3D val="0"/>
            <c:spPr>
              <a:solidFill>
                <a:schemeClr val="dk1">
                  <a:tint val="5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775-47A5-BDCF-53017EF37397}"/>
              </c:ext>
            </c:extLst>
          </c:dPt>
          <c:dPt>
            <c:idx val="2"/>
            <c:bubble3D val="0"/>
            <c:spPr>
              <a:solidFill>
                <a:schemeClr val="tx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0A-4632-B7AA-62D1237B5962}"/>
              </c:ext>
            </c:extLst>
          </c:dPt>
          <c:dPt>
            <c:idx val="3"/>
            <c:bubble3D val="0"/>
            <c:spPr>
              <a:solidFill>
                <a:schemeClr val="dk1">
                  <a:tint val="985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775-47A5-BDCF-53017EF3739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it-IT"/>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Foglio1!$A$2:$A$5</c:f>
              <c:strCache>
                <c:ptCount val="3"/>
                <c:pt idx="0">
                  <c:v>Basocellulare</c:v>
                </c:pt>
                <c:pt idx="1">
                  <c:v>Spinocellulare</c:v>
                </c:pt>
                <c:pt idx="2">
                  <c:v>Melanoma</c:v>
                </c:pt>
              </c:strCache>
            </c:strRef>
          </c:cat>
          <c:val>
            <c:numRef>
              <c:f>Foglio1!$B$2:$B$5</c:f>
              <c:numCache>
                <c:formatCode>General</c:formatCode>
                <c:ptCount val="4"/>
                <c:pt idx="0">
                  <c:v>2100000</c:v>
                </c:pt>
                <c:pt idx="1">
                  <c:v>560000</c:v>
                </c:pt>
                <c:pt idx="2">
                  <c:v>140000</c:v>
                </c:pt>
              </c:numCache>
            </c:numRef>
          </c:val>
          <c:extLst>
            <c:ext xmlns:c16="http://schemas.microsoft.com/office/drawing/2014/chart" uri="{C3380CC4-5D6E-409C-BE32-E72D297353CC}">
              <c16:uniqueId val="{00000000-0B0A-4632-B7AA-62D1237B596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ontserrat" panose="00000500000000000000" pitchFamily="2" charset="0"/>
                <a:ea typeface="+mn-ea"/>
                <a:cs typeface="+mn-cs"/>
              </a:defRPr>
            </a:pPr>
            <a:endParaRPr lang="it-IT"/>
          </a:p>
        </c:txPr>
      </c:legendEntry>
      <c:legendEntry>
        <c:idx val="1"/>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ontserrat" panose="00000500000000000000" pitchFamily="2" charset="0"/>
                <a:ea typeface="+mn-ea"/>
                <a:cs typeface="+mn-cs"/>
              </a:defRPr>
            </a:pPr>
            <a:endParaRPr lang="it-IT"/>
          </a:p>
        </c:txPr>
      </c:legendEntry>
      <c:legendEntry>
        <c:idx val="2"/>
        <c:txPr>
          <a:bodyPr rot="0" spcFirstLastPara="1" vertOverflow="ellipsis" vert="horz" wrap="square" anchor="ctr" anchorCtr="1"/>
          <a:lstStyle/>
          <a:p>
            <a:pPr>
              <a:defRPr sz="1197" b="1" i="0" u="none" strike="noStrike" kern="1200" baseline="0">
                <a:solidFill>
                  <a:schemeClr val="tx2"/>
                </a:solidFill>
                <a:latin typeface="Montserrat" panose="00000500000000000000" pitchFamily="2" charset="0"/>
                <a:ea typeface="+mn-ea"/>
                <a:cs typeface="Cambay" panose="020B0604020202020204" charset="0"/>
              </a:defRPr>
            </a:pPr>
            <a:endParaRPr lang="it-IT"/>
          </a:p>
        </c:txPr>
      </c:legendEntry>
      <c:legendEntry>
        <c:idx val="3"/>
        <c:delete val="1"/>
      </c:legendEntry>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70f8d78c54_0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70f8d78c54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70f8d78c54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70f8d78c54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70f8d78c54_0_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70f8d78c54_0_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70f8d78c54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70f8d78c54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70f8d78c54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70f8d78c54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700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70f8d78c54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70f8d78c54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6f927f5c2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6f927f5c2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70f8d78c54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70f8d78c54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6f927f5c2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6f927f5c2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70f8d78c54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70f8d78c54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70f8d78c54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70f8d78c54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70f8d78c54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70f8d78c54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65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70f8d78c54_0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70f8d78c54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4486790">
            <a:off x="-625795" y="-577919"/>
            <a:ext cx="1483361" cy="1347164"/>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768654" y="-879871"/>
            <a:ext cx="3318965" cy="2054277"/>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000438" y="-796875"/>
            <a:ext cx="1865507" cy="2172242"/>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39818" y="4381495"/>
            <a:ext cx="2962705" cy="1979346"/>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100" y="1087025"/>
            <a:ext cx="3858900" cy="2493600"/>
          </a:xfrm>
          <a:prstGeom prst="rect">
            <a:avLst/>
          </a:prstGeom>
        </p:spPr>
        <p:txBody>
          <a:bodyPr spcFirstLastPara="1" wrap="square" lIns="91425" tIns="91425" rIns="91425" bIns="91425" anchor="t" anchorCtr="0">
            <a:noAutofit/>
          </a:bodyPr>
          <a:lstStyle>
            <a:lvl1pPr lvl="0" algn="l">
              <a:lnSpc>
                <a:spcPct val="80000"/>
              </a:lnSpc>
              <a:spcBef>
                <a:spcPts val="0"/>
              </a:spcBef>
              <a:spcAft>
                <a:spcPts val="0"/>
              </a:spcAft>
              <a:buClr>
                <a:srgbClr val="191919"/>
              </a:buClr>
              <a:buSzPts val="5200"/>
              <a:buNone/>
              <a:defRPr sz="6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100" y="3580675"/>
            <a:ext cx="38589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1" name="Google Shape;181;p21"/>
          <p:cNvSpPr txBox="1">
            <a:spLocks noGrp="1"/>
          </p:cNvSpPr>
          <p:nvPr>
            <p:ph type="title" idx="2"/>
          </p:nvPr>
        </p:nvSpPr>
        <p:spPr>
          <a:xfrm>
            <a:off x="2150125" y="1792875"/>
            <a:ext cx="2212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1"/>
          <p:cNvSpPr txBox="1">
            <a:spLocks noGrp="1"/>
          </p:cNvSpPr>
          <p:nvPr>
            <p:ph type="subTitle" idx="1"/>
          </p:nvPr>
        </p:nvSpPr>
        <p:spPr>
          <a:xfrm>
            <a:off x="2150125" y="2204775"/>
            <a:ext cx="2212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21"/>
          <p:cNvSpPr txBox="1">
            <a:spLocks noGrp="1"/>
          </p:cNvSpPr>
          <p:nvPr>
            <p:ph type="title" idx="3"/>
          </p:nvPr>
        </p:nvSpPr>
        <p:spPr>
          <a:xfrm>
            <a:off x="5871324" y="1792875"/>
            <a:ext cx="2212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1"/>
          <p:cNvSpPr txBox="1">
            <a:spLocks noGrp="1"/>
          </p:cNvSpPr>
          <p:nvPr>
            <p:ph type="subTitle" idx="4"/>
          </p:nvPr>
        </p:nvSpPr>
        <p:spPr>
          <a:xfrm>
            <a:off x="5871322" y="2204775"/>
            <a:ext cx="2212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5" name="Google Shape;185;p21"/>
          <p:cNvSpPr txBox="1">
            <a:spLocks noGrp="1"/>
          </p:cNvSpPr>
          <p:nvPr>
            <p:ph type="title" idx="5"/>
          </p:nvPr>
        </p:nvSpPr>
        <p:spPr>
          <a:xfrm>
            <a:off x="2150125" y="3226275"/>
            <a:ext cx="2212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1"/>
          <p:cNvSpPr txBox="1">
            <a:spLocks noGrp="1"/>
          </p:cNvSpPr>
          <p:nvPr>
            <p:ph type="subTitle" idx="6"/>
          </p:nvPr>
        </p:nvSpPr>
        <p:spPr>
          <a:xfrm>
            <a:off x="2150125" y="3638175"/>
            <a:ext cx="2212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21"/>
          <p:cNvSpPr txBox="1">
            <a:spLocks noGrp="1"/>
          </p:cNvSpPr>
          <p:nvPr>
            <p:ph type="title" idx="7"/>
          </p:nvPr>
        </p:nvSpPr>
        <p:spPr>
          <a:xfrm>
            <a:off x="5871324" y="3226275"/>
            <a:ext cx="22128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1"/>
          <p:cNvSpPr txBox="1">
            <a:spLocks noGrp="1"/>
          </p:cNvSpPr>
          <p:nvPr>
            <p:ph type="subTitle" idx="8"/>
          </p:nvPr>
        </p:nvSpPr>
        <p:spPr>
          <a:xfrm>
            <a:off x="5871321" y="3638175"/>
            <a:ext cx="22128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9" name="Google Shape;189;p21"/>
          <p:cNvSpPr/>
          <p:nvPr/>
        </p:nvSpPr>
        <p:spPr>
          <a:xfrm rot="-8470599" flipH="1">
            <a:off x="7861093" y="4374425"/>
            <a:ext cx="1777947" cy="1614643"/>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606282" flipH="1">
            <a:off x="-1448012" y="3624921"/>
            <a:ext cx="3543899" cy="2193480"/>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rot="5400000" flipH="1">
            <a:off x="-919479" y="-1084309"/>
            <a:ext cx="2320186" cy="2701656"/>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rot="-7458416" flipH="1">
            <a:off x="7360419" y="-723165"/>
            <a:ext cx="2962698" cy="1979338"/>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5" name="Google Shape;195;p22"/>
          <p:cNvSpPr txBox="1">
            <a:spLocks noGrp="1"/>
          </p:cNvSpPr>
          <p:nvPr>
            <p:ph type="title" idx="2"/>
          </p:nvPr>
        </p:nvSpPr>
        <p:spPr>
          <a:xfrm>
            <a:off x="719998" y="2939775"/>
            <a:ext cx="19260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2"/>
          <p:cNvSpPr txBox="1">
            <a:spLocks noGrp="1"/>
          </p:cNvSpPr>
          <p:nvPr>
            <p:ph type="subTitle" idx="1"/>
          </p:nvPr>
        </p:nvSpPr>
        <p:spPr>
          <a:xfrm>
            <a:off x="719998" y="3351675"/>
            <a:ext cx="192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22"/>
          <p:cNvSpPr txBox="1">
            <a:spLocks noGrp="1"/>
          </p:cNvSpPr>
          <p:nvPr>
            <p:ph type="title" idx="3"/>
          </p:nvPr>
        </p:nvSpPr>
        <p:spPr>
          <a:xfrm>
            <a:off x="2646014" y="2939775"/>
            <a:ext cx="19260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2"/>
          <p:cNvSpPr txBox="1">
            <a:spLocks noGrp="1"/>
          </p:cNvSpPr>
          <p:nvPr>
            <p:ph type="subTitle" idx="4"/>
          </p:nvPr>
        </p:nvSpPr>
        <p:spPr>
          <a:xfrm>
            <a:off x="2646012" y="3351675"/>
            <a:ext cx="192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9" name="Google Shape;199;p22"/>
          <p:cNvSpPr txBox="1">
            <a:spLocks noGrp="1"/>
          </p:cNvSpPr>
          <p:nvPr>
            <p:ph type="title" idx="5"/>
          </p:nvPr>
        </p:nvSpPr>
        <p:spPr>
          <a:xfrm>
            <a:off x="4571988" y="2939775"/>
            <a:ext cx="19260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2"/>
          <p:cNvSpPr txBox="1">
            <a:spLocks noGrp="1"/>
          </p:cNvSpPr>
          <p:nvPr>
            <p:ph type="subTitle" idx="6"/>
          </p:nvPr>
        </p:nvSpPr>
        <p:spPr>
          <a:xfrm>
            <a:off x="4571988" y="3351675"/>
            <a:ext cx="192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2"/>
          <p:cNvSpPr txBox="1">
            <a:spLocks noGrp="1"/>
          </p:cNvSpPr>
          <p:nvPr>
            <p:ph type="title" idx="7"/>
          </p:nvPr>
        </p:nvSpPr>
        <p:spPr>
          <a:xfrm>
            <a:off x="6498004" y="2939775"/>
            <a:ext cx="1926000" cy="4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2"/>
          <p:cNvSpPr txBox="1">
            <a:spLocks noGrp="1"/>
          </p:cNvSpPr>
          <p:nvPr>
            <p:ph type="subTitle" idx="8"/>
          </p:nvPr>
        </p:nvSpPr>
        <p:spPr>
          <a:xfrm>
            <a:off x="6498001" y="3351675"/>
            <a:ext cx="1926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2"/>
          <p:cNvSpPr/>
          <p:nvPr/>
        </p:nvSpPr>
        <p:spPr>
          <a:xfrm rot="2700000">
            <a:off x="-659179" y="-990615"/>
            <a:ext cx="1954181" cy="1775053"/>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7180166" y="3586504"/>
            <a:ext cx="3318965" cy="2054277"/>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7316498" y="-1817398"/>
            <a:ext cx="2762254" cy="3216436"/>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rot="1565237">
            <a:off x="-1332735" y="4093076"/>
            <a:ext cx="3630409" cy="2425425"/>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5"/>
        <p:cNvGrpSpPr/>
        <p:nvPr/>
      </p:nvGrpSpPr>
      <p:grpSpPr>
        <a:xfrm>
          <a:off x="0" y="0"/>
          <a:ext cx="0" cy="0"/>
          <a:chOff x="0" y="0"/>
          <a:chExt cx="0" cy="0"/>
        </a:xfrm>
      </p:grpSpPr>
      <p:sp>
        <p:nvSpPr>
          <p:cNvPr id="226" name="Google Shape;226;p24"/>
          <p:cNvSpPr/>
          <p:nvPr/>
        </p:nvSpPr>
        <p:spPr>
          <a:xfrm rot="-2508992">
            <a:off x="-1647864" y="-795278"/>
            <a:ext cx="3318950" cy="2054278"/>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7687679" y="-1362750"/>
            <a:ext cx="2504953" cy="2916829"/>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rot="1460549">
            <a:off x="-768251" y="3886946"/>
            <a:ext cx="2962712" cy="1979349"/>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rot="8463330">
            <a:off x="7288666" y="3200245"/>
            <a:ext cx="3845039" cy="2379883"/>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txBox="1">
            <a:spLocks noGrp="1"/>
          </p:cNvSpPr>
          <p:nvPr>
            <p:ph type="title" hasCustomPrompt="1"/>
          </p:nvPr>
        </p:nvSpPr>
        <p:spPr>
          <a:xfrm>
            <a:off x="720000" y="2256251"/>
            <a:ext cx="2244300" cy="7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1" name="Google Shape;231;p24"/>
          <p:cNvSpPr txBox="1">
            <a:spLocks noGrp="1"/>
          </p:cNvSpPr>
          <p:nvPr>
            <p:ph type="subTitle" idx="1"/>
          </p:nvPr>
        </p:nvSpPr>
        <p:spPr>
          <a:xfrm>
            <a:off x="720000" y="3041027"/>
            <a:ext cx="2244300" cy="6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2" name="Google Shape;232;p24"/>
          <p:cNvSpPr txBox="1">
            <a:spLocks noGrp="1"/>
          </p:cNvSpPr>
          <p:nvPr>
            <p:ph type="title" idx="2" hasCustomPrompt="1"/>
          </p:nvPr>
        </p:nvSpPr>
        <p:spPr>
          <a:xfrm>
            <a:off x="3449849" y="2256253"/>
            <a:ext cx="2244300" cy="7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3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3" name="Google Shape;233;p24"/>
          <p:cNvSpPr txBox="1">
            <a:spLocks noGrp="1"/>
          </p:cNvSpPr>
          <p:nvPr>
            <p:ph type="subTitle" idx="3"/>
          </p:nvPr>
        </p:nvSpPr>
        <p:spPr>
          <a:xfrm>
            <a:off x="3449847" y="3041271"/>
            <a:ext cx="2244300" cy="6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4" name="Google Shape;234;p24"/>
          <p:cNvSpPr txBox="1">
            <a:spLocks noGrp="1"/>
          </p:cNvSpPr>
          <p:nvPr>
            <p:ph type="title" idx="4" hasCustomPrompt="1"/>
          </p:nvPr>
        </p:nvSpPr>
        <p:spPr>
          <a:xfrm>
            <a:off x="6179699" y="2256280"/>
            <a:ext cx="2244300" cy="7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5" name="Google Shape;235;p24"/>
          <p:cNvSpPr txBox="1">
            <a:spLocks noGrp="1"/>
          </p:cNvSpPr>
          <p:nvPr>
            <p:ph type="subTitle" idx="5"/>
          </p:nvPr>
        </p:nvSpPr>
        <p:spPr>
          <a:xfrm>
            <a:off x="6179695" y="3040967"/>
            <a:ext cx="2244300" cy="6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36" name="Google Shape;236;p2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37"/>
        <p:cNvGrpSpPr/>
        <p:nvPr/>
      </p:nvGrpSpPr>
      <p:grpSpPr>
        <a:xfrm>
          <a:off x="0" y="0"/>
          <a:ext cx="0" cy="0"/>
          <a:chOff x="0" y="0"/>
          <a:chExt cx="0" cy="0"/>
        </a:xfrm>
      </p:grpSpPr>
      <p:sp>
        <p:nvSpPr>
          <p:cNvPr id="238" name="Google Shape;238;p25"/>
          <p:cNvSpPr/>
          <p:nvPr/>
        </p:nvSpPr>
        <p:spPr>
          <a:xfrm rot="-4486961" flipH="1">
            <a:off x="7775764" y="-847888"/>
            <a:ext cx="1954269" cy="1774906"/>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flipH="1">
            <a:off x="-1455511" y="3954854"/>
            <a:ext cx="3318965" cy="2054277"/>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flipH="1">
            <a:off x="-687508" y="-946300"/>
            <a:ext cx="2019596" cy="2351667"/>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1565237" flipH="1">
            <a:off x="6808396" y="4116976"/>
            <a:ext cx="3630409" cy="2425425"/>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0"/>
        <p:cNvGrpSpPr/>
        <p:nvPr/>
      </p:nvGrpSpPr>
      <p:grpSpPr>
        <a:xfrm>
          <a:off x="0" y="0"/>
          <a:ext cx="0" cy="0"/>
          <a:chOff x="0" y="0"/>
          <a:chExt cx="0" cy="0"/>
        </a:xfrm>
      </p:grpSpPr>
      <p:sp>
        <p:nvSpPr>
          <p:cNvPr id="251" name="Google Shape;251;p27"/>
          <p:cNvSpPr/>
          <p:nvPr/>
        </p:nvSpPr>
        <p:spPr>
          <a:xfrm rot="-4486961" flipH="1">
            <a:off x="7775764" y="-847888"/>
            <a:ext cx="1954269" cy="1774906"/>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flipH="1">
            <a:off x="-1455511" y="3954854"/>
            <a:ext cx="3318965" cy="2054277"/>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flipH="1">
            <a:off x="-687508" y="-946300"/>
            <a:ext cx="2019596" cy="2351667"/>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rot="-1565237" flipH="1">
            <a:off x="6808396" y="4116976"/>
            <a:ext cx="3630409" cy="2425425"/>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5"/>
        <p:cNvGrpSpPr/>
        <p:nvPr/>
      </p:nvGrpSpPr>
      <p:grpSpPr>
        <a:xfrm>
          <a:off x="0" y="0"/>
          <a:ext cx="0" cy="0"/>
          <a:chOff x="0" y="0"/>
          <a:chExt cx="0" cy="0"/>
        </a:xfrm>
      </p:grpSpPr>
      <p:sp>
        <p:nvSpPr>
          <p:cNvPr id="256" name="Google Shape;256;p28"/>
          <p:cNvSpPr/>
          <p:nvPr/>
        </p:nvSpPr>
        <p:spPr>
          <a:xfrm rot="-9544750" flipH="1">
            <a:off x="-1825542" y="3633559"/>
            <a:ext cx="3668423" cy="2270591"/>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2229062" flipH="1">
            <a:off x="7088836" y="3904740"/>
            <a:ext cx="3635433" cy="2428780"/>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2336664" flipH="1">
            <a:off x="6715623" y="-821348"/>
            <a:ext cx="4651195" cy="2878858"/>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rot="-7002951">
            <a:off x="-1174494" y="-656888"/>
            <a:ext cx="2366342" cy="2149224"/>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422900" y="1407450"/>
            <a:ext cx="3102900" cy="16224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solidFill>
                  <a:schemeClr val="l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818400" y="2150838"/>
            <a:ext cx="1251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2422900" y="3029850"/>
            <a:ext cx="3102900" cy="70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 name="Google Shape;19;p3"/>
          <p:cNvSpPr/>
          <p:nvPr/>
        </p:nvSpPr>
        <p:spPr>
          <a:xfrm rot="-1080779">
            <a:off x="-1543607" y="-884767"/>
            <a:ext cx="3318955" cy="2054268"/>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8845906">
            <a:off x="7828132" y="-468453"/>
            <a:ext cx="1483272" cy="1347309"/>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93024" y="3870225"/>
            <a:ext cx="1865506" cy="2172242"/>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rot="-1255250">
            <a:off x="-1825542" y="-838970"/>
            <a:ext cx="3668423" cy="2270591"/>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8570938">
            <a:off x="7088836" y="-1268340"/>
            <a:ext cx="3635433" cy="2428780"/>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8463336">
            <a:off x="6715623" y="3007670"/>
            <a:ext cx="4651195" cy="2878858"/>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3797049" flipH="1">
            <a:off x="-1174494" y="3572844"/>
            <a:ext cx="2366342" cy="2149224"/>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2242950" y="1381450"/>
            <a:ext cx="4658100" cy="322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Char char="●"/>
              <a:defRPr/>
            </a:lvl1pPr>
            <a:lvl2pPr marL="914400" lvl="1" indent="-304800" rtl="0">
              <a:lnSpc>
                <a:spcPct val="115000"/>
              </a:lnSpc>
              <a:spcBef>
                <a:spcPts val="500"/>
              </a:spcBef>
              <a:spcAft>
                <a:spcPts val="0"/>
              </a:spcAft>
              <a:buSzPts val="1200"/>
              <a:buFont typeface="Roboto Condensed Light"/>
              <a:buChar char="○"/>
              <a:defRPr/>
            </a:lvl2pPr>
            <a:lvl3pPr marL="1371600" lvl="2" indent="-304800" rtl="0">
              <a:lnSpc>
                <a:spcPct val="115000"/>
              </a:lnSpc>
              <a:spcBef>
                <a:spcPts val="1600"/>
              </a:spcBef>
              <a:spcAft>
                <a:spcPts val="0"/>
              </a:spcAft>
              <a:buSzPts val="1200"/>
              <a:buFont typeface="Roboto Condensed Light"/>
              <a:buChar char="■"/>
              <a:defRPr/>
            </a:lvl3pPr>
            <a:lvl4pPr marL="1828800" lvl="3" indent="-304800" rtl="0">
              <a:lnSpc>
                <a:spcPct val="115000"/>
              </a:lnSpc>
              <a:spcBef>
                <a:spcPts val="1600"/>
              </a:spcBef>
              <a:spcAft>
                <a:spcPts val="0"/>
              </a:spcAft>
              <a:buSzPts val="1200"/>
              <a:buFont typeface="Roboto Condensed Light"/>
              <a:buChar char="●"/>
              <a:defRPr/>
            </a:lvl4pPr>
            <a:lvl5pPr marL="2286000" lvl="4" indent="-304800" rtl="0">
              <a:lnSpc>
                <a:spcPct val="115000"/>
              </a:lnSpc>
              <a:spcBef>
                <a:spcPts val="1600"/>
              </a:spcBef>
              <a:spcAft>
                <a:spcPts val="0"/>
              </a:spcAft>
              <a:buSzPts val="1200"/>
              <a:buFont typeface="Roboto Condensed Light"/>
              <a:buChar char="○"/>
              <a:defRPr/>
            </a:lvl5pPr>
            <a:lvl6pPr marL="2743200" lvl="5" indent="-304800" rtl="0">
              <a:lnSpc>
                <a:spcPct val="115000"/>
              </a:lnSpc>
              <a:spcBef>
                <a:spcPts val="1600"/>
              </a:spcBef>
              <a:spcAft>
                <a:spcPts val="0"/>
              </a:spcAft>
              <a:buSzPts val="1200"/>
              <a:buFont typeface="Roboto Condensed Light"/>
              <a:buChar char="■"/>
              <a:defRPr/>
            </a:lvl6pPr>
            <a:lvl7pPr marL="3200400" lvl="6" indent="-304800" rtl="0">
              <a:lnSpc>
                <a:spcPct val="115000"/>
              </a:lnSpc>
              <a:spcBef>
                <a:spcPts val="1600"/>
              </a:spcBef>
              <a:spcAft>
                <a:spcPts val="0"/>
              </a:spcAft>
              <a:buSzPts val="1200"/>
              <a:buFont typeface="Roboto Condensed Light"/>
              <a:buChar char="●"/>
              <a:defRPr/>
            </a:lvl7pPr>
            <a:lvl8pPr marL="3657600" lvl="7" indent="-304800" rtl="0">
              <a:lnSpc>
                <a:spcPct val="115000"/>
              </a:lnSpc>
              <a:spcBef>
                <a:spcPts val="1600"/>
              </a:spcBef>
              <a:spcAft>
                <a:spcPts val="0"/>
              </a:spcAft>
              <a:buSzPts val="1200"/>
              <a:buFont typeface="Roboto Condensed Light"/>
              <a:buChar char="○"/>
              <a:defRPr/>
            </a:lvl8pPr>
            <a:lvl9pPr marL="4114800" lvl="8" indent="-304800" rtl="0">
              <a:lnSpc>
                <a:spcPct val="115000"/>
              </a:lnSpc>
              <a:spcBef>
                <a:spcPts val="1600"/>
              </a:spcBef>
              <a:spcAft>
                <a:spcPts val="1600"/>
              </a:spcAft>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6"/>
          <p:cNvSpPr/>
          <p:nvPr/>
        </p:nvSpPr>
        <p:spPr>
          <a:xfrm rot="4486790">
            <a:off x="8191517" y="-413494"/>
            <a:ext cx="1483361" cy="1347164"/>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779">
            <a:off x="-1543607" y="-884767"/>
            <a:ext cx="3318955" cy="2054268"/>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693024" y="3870225"/>
            <a:ext cx="1865506" cy="2172242"/>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3341584">
            <a:off x="7451860" y="3819375"/>
            <a:ext cx="2962698" cy="1979338"/>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rot="-4486978" flipH="1">
            <a:off x="7668630" y="-691407"/>
            <a:ext cx="1769584" cy="1607150"/>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flipH="1">
            <a:off x="1902701" y="-1314246"/>
            <a:ext cx="3318965" cy="2054277"/>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rot="10635397" flipH="1">
            <a:off x="5554309" y="4190350"/>
            <a:ext cx="2962700" cy="1979343"/>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txBox="1">
            <a:spLocks noGrp="1"/>
          </p:cNvSpPr>
          <p:nvPr>
            <p:ph type="title"/>
          </p:nvPr>
        </p:nvSpPr>
        <p:spPr>
          <a:xfrm>
            <a:off x="4100900" y="1552050"/>
            <a:ext cx="43299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9"/>
          <p:cNvSpPr txBox="1">
            <a:spLocks noGrp="1"/>
          </p:cNvSpPr>
          <p:nvPr>
            <p:ph type="subTitle" idx="1"/>
          </p:nvPr>
        </p:nvSpPr>
        <p:spPr>
          <a:xfrm>
            <a:off x="4100900" y="2393850"/>
            <a:ext cx="4329900" cy="119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rot="-4486961" flipH="1">
            <a:off x="7775764" y="-847888"/>
            <a:ext cx="1954269" cy="1774906"/>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flipH="1">
            <a:off x="-1455511" y="3954854"/>
            <a:ext cx="3318965" cy="2054277"/>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flipH="1">
            <a:off x="-687508" y="-946300"/>
            <a:ext cx="2019596" cy="2351667"/>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1565237" flipH="1">
            <a:off x="6808396" y="4116976"/>
            <a:ext cx="3630409" cy="2425425"/>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txBox="1">
            <a:spLocks noGrp="1"/>
          </p:cNvSpPr>
          <p:nvPr>
            <p:ph type="title"/>
          </p:nvPr>
        </p:nvSpPr>
        <p:spPr>
          <a:xfrm>
            <a:off x="1536700" y="1405375"/>
            <a:ext cx="27294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 name="Google Shape;94;p13"/>
          <p:cNvSpPr txBox="1">
            <a:spLocks noGrp="1"/>
          </p:cNvSpPr>
          <p:nvPr>
            <p:ph type="title" idx="2" hasCustomPrompt="1"/>
          </p:nvPr>
        </p:nvSpPr>
        <p:spPr>
          <a:xfrm>
            <a:off x="720000" y="1695775"/>
            <a:ext cx="8166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5" name="Google Shape;95;p13"/>
          <p:cNvSpPr txBox="1">
            <a:spLocks noGrp="1"/>
          </p:cNvSpPr>
          <p:nvPr>
            <p:ph type="subTitle" idx="1"/>
          </p:nvPr>
        </p:nvSpPr>
        <p:spPr>
          <a:xfrm>
            <a:off x="1536700" y="1817275"/>
            <a:ext cx="27294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6" name="Google Shape;96;p13"/>
          <p:cNvSpPr txBox="1">
            <a:spLocks noGrp="1"/>
          </p:cNvSpPr>
          <p:nvPr>
            <p:ph type="title" idx="3"/>
          </p:nvPr>
        </p:nvSpPr>
        <p:spPr>
          <a:xfrm>
            <a:off x="1536700" y="2534925"/>
            <a:ext cx="27294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13"/>
          <p:cNvSpPr txBox="1">
            <a:spLocks noGrp="1"/>
          </p:cNvSpPr>
          <p:nvPr>
            <p:ph type="title" idx="4" hasCustomPrompt="1"/>
          </p:nvPr>
        </p:nvSpPr>
        <p:spPr>
          <a:xfrm>
            <a:off x="4878000" y="1695775"/>
            <a:ext cx="8166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 name="Google Shape;98;p13"/>
          <p:cNvSpPr txBox="1">
            <a:spLocks noGrp="1"/>
          </p:cNvSpPr>
          <p:nvPr>
            <p:ph type="subTitle" idx="5"/>
          </p:nvPr>
        </p:nvSpPr>
        <p:spPr>
          <a:xfrm>
            <a:off x="1536700" y="2946825"/>
            <a:ext cx="27294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9" name="Google Shape;99;p13"/>
          <p:cNvSpPr txBox="1">
            <a:spLocks noGrp="1"/>
          </p:cNvSpPr>
          <p:nvPr>
            <p:ph type="title" idx="6"/>
          </p:nvPr>
        </p:nvSpPr>
        <p:spPr>
          <a:xfrm>
            <a:off x="5694600" y="1405375"/>
            <a:ext cx="27294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13"/>
          <p:cNvSpPr txBox="1">
            <a:spLocks noGrp="1"/>
          </p:cNvSpPr>
          <p:nvPr>
            <p:ph type="title" idx="7" hasCustomPrompt="1"/>
          </p:nvPr>
        </p:nvSpPr>
        <p:spPr>
          <a:xfrm>
            <a:off x="720000" y="2825338"/>
            <a:ext cx="8166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1" name="Google Shape;101;p13"/>
          <p:cNvSpPr txBox="1">
            <a:spLocks noGrp="1"/>
          </p:cNvSpPr>
          <p:nvPr>
            <p:ph type="subTitle" idx="8"/>
          </p:nvPr>
        </p:nvSpPr>
        <p:spPr>
          <a:xfrm>
            <a:off x="5694600" y="1817275"/>
            <a:ext cx="27294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 name="Google Shape;102;p13"/>
          <p:cNvSpPr txBox="1">
            <a:spLocks noGrp="1"/>
          </p:cNvSpPr>
          <p:nvPr>
            <p:ph type="title" idx="9"/>
          </p:nvPr>
        </p:nvSpPr>
        <p:spPr>
          <a:xfrm>
            <a:off x="1536700" y="3664475"/>
            <a:ext cx="27294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13"/>
          <p:cNvSpPr txBox="1">
            <a:spLocks noGrp="1"/>
          </p:cNvSpPr>
          <p:nvPr>
            <p:ph type="title" idx="13" hasCustomPrompt="1"/>
          </p:nvPr>
        </p:nvSpPr>
        <p:spPr>
          <a:xfrm>
            <a:off x="720000" y="3954900"/>
            <a:ext cx="8166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4" name="Google Shape;104;p13"/>
          <p:cNvSpPr txBox="1">
            <a:spLocks noGrp="1"/>
          </p:cNvSpPr>
          <p:nvPr>
            <p:ph type="subTitle" idx="14"/>
          </p:nvPr>
        </p:nvSpPr>
        <p:spPr>
          <a:xfrm>
            <a:off x="1536700" y="4076400"/>
            <a:ext cx="27294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 name="Google Shape;105;p13"/>
          <p:cNvSpPr txBox="1">
            <a:spLocks noGrp="1"/>
          </p:cNvSpPr>
          <p:nvPr>
            <p:ph type="title" idx="15"/>
          </p:nvPr>
        </p:nvSpPr>
        <p:spPr>
          <a:xfrm>
            <a:off x="5694600" y="2534913"/>
            <a:ext cx="27294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title" idx="16" hasCustomPrompt="1"/>
          </p:nvPr>
        </p:nvSpPr>
        <p:spPr>
          <a:xfrm>
            <a:off x="4878000" y="3954903"/>
            <a:ext cx="8166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07" name="Google Shape;107;p13"/>
          <p:cNvSpPr txBox="1">
            <a:spLocks noGrp="1"/>
          </p:cNvSpPr>
          <p:nvPr>
            <p:ph type="subTitle" idx="17"/>
          </p:nvPr>
        </p:nvSpPr>
        <p:spPr>
          <a:xfrm>
            <a:off x="5694600" y="2946838"/>
            <a:ext cx="27294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8" name="Google Shape;108;p13"/>
          <p:cNvSpPr txBox="1">
            <a:spLocks noGrp="1"/>
          </p:cNvSpPr>
          <p:nvPr>
            <p:ph type="title" idx="18"/>
          </p:nvPr>
        </p:nvSpPr>
        <p:spPr>
          <a:xfrm>
            <a:off x="5694600" y="3664475"/>
            <a:ext cx="2729400" cy="41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1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3"/>
          <p:cNvSpPr txBox="1">
            <a:spLocks noGrp="1"/>
          </p:cNvSpPr>
          <p:nvPr>
            <p:ph type="title" idx="19" hasCustomPrompt="1"/>
          </p:nvPr>
        </p:nvSpPr>
        <p:spPr>
          <a:xfrm>
            <a:off x="4878000" y="2825338"/>
            <a:ext cx="816600" cy="358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10" name="Google Shape;110;p13"/>
          <p:cNvSpPr txBox="1">
            <a:spLocks noGrp="1"/>
          </p:cNvSpPr>
          <p:nvPr>
            <p:ph type="subTitle" idx="20"/>
          </p:nvPr>
        </p:nvSpPr>
        <p:spPr>
          <a:xfrm>
            <a:off x="5694600" y="4076400"/>
            <a:ext cx="2729400" cy="52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1" name="Google Shape;11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flipH="1">
            <a:off x="4179600" y="1185188"/>
            <a:ext cx="4251300" cy="1768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2" name="Google Shape;122;p15"/>
          <p:cNvSpPr txBox="1">
            <a:spLocks noGrp="1"/>
          </p:cNvSpPr>
          <p:nvPr>
            <p:ph type="subTitle" idx="1"/>
          </p:nvPr>
        </p:nvSpPr>
        <p:spPr>
          <a:xfrm flipH="1">
            <a:off x="4179600" y="2953600"/>
            <a:ext cx="4251300" cy="100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 name="Google Shape;123;p15"/>
          <p:cNvSpPr>
            <a:spLocks noGrp="1"/>
          </p:cNvSpPr>
          <p:nvPr>
            <p:ph type="pic" idx="2"/>
          </p:nvPr>
        </p:nvSpPr>
        <p:spPr>
          <a:xfrm flipH="1">
            <a:off x="720000" y="1142550"/>
            <a:ext cx="3339000" cy="2858400"/>
          </a:xfrm>
          <a:prstGeom prst="roundRect">
            <a:avLst>
              <a:gd name="adj" fmla="val 16667"/>
            </a:avLst>
          </a:prstGeom>
          <a:noFill/>
          <a:ln>
            <a:noFill/>
          </a:ln>
        </p:spPr>
      </p:sp>
      <p:sp>
        <p:nvSpPr>
          <p:cNvPr id="124" name="Google Shape;124;p15"/>
          <p:cNvSpPr/>
          <p:nvPr/>
        </p:nvSpPr>
        <p:spPr>
          <a:xfrm rot="8291008">
            <a:off x="7543093" y="3625005"/>
            <a:ext cx="3318950" cy="2054278"/>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10800000">
            <a:off x="-1013203" y="3746976"/>
            <a:ext cx="2504953" cy="2916829"/>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9339452">
            <a:off x="7126719" y="-638371"/>
            <a:ext cx="3389341" cy="2264372"/>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901244">
            <a:off x="-2023775" y="-1099969"/>
            <a:ext cx="3845027" cy="2379873"/>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10153118" flipH="1">
            <a:off x="3443340" y="4514715"/>
            <a:ext cx="1886028" cy="1712916"/>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6511300" flipH="1">
            <a:off x="3482304" y="-1232560"/>
            <a:ext cx="1885947" cy="1712850"/>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7"/>
        <p:cNvGrpSpPr/>
        <p:nvPr/>
      </p:nvGrpSpPr>
      <p:grpSpPr>
        <a:xfrm>
          <a:off x="0" y="0"/>
          <a:ext cx="0" cy="0"/>
          <a:chOff x="0" y="0"/>
          <a:chExt cx="0" cy="0"/>
        </a:xfrm>
      </p:grpSpPr>
      <p:sp>
        <p:nvSpPr>
          <p:cNvPr id="168" name="Google Shape;168;p20"/>
          <p:cNvSpPr/>
          <p:nvPr/>
        </p:nvSpPr>
        <p:spPr>
          <a:xfrm rot="2329401" flipH="1">
            <a:off x="-565794" y="-732871"/>
            <a:ext cx="1777947" cy="1614643"/>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10193718" flipH="1">
            <a:off x="7004810" y="-716778"/>
            <a:ext cx="3543899" cy="2193480"/>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rot="-5400000" flipH="1">
            <a:off x="7933165" y="3405701"/>
            <a:ext cx="2320186" cy="2701656"/>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rot="3341584" flipH="1">
            <a:off x="-1304720" y="3819375"/>
            <a:ext cx="2962698" cy="1979338"/>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0"/>
          <p:cNvSpPr txBox="1">
            <a:spLocks noGrp="1"/>
          </p:cNvSpPr>
          <p:nvPr>
            <p:ph type="title" idx="2"/>
          </p:nvPr>
        </p:nvSpPr>
        <p:spPr>
          <a:xfrm>
            <a:off x="720000" y="2834900"/>
            <a:ext cx="22947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0"/>
          <p:cNvSpPr txBox="1">
            <a:spLocks noGrp="1"/>
          </p:cNvSpPr>
          <p:nvPr>
            <p:ph type="subTitle" idx="1"/>
          </p:nvPr>
        </p:nvSpPr>
        <p:spPr>
          <a:xfrm>
            <a:off x="720000" y="3319325"/>
            <a:ext cx="2294700" cy="85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5" name="Google Shape;175;p20"/>
          <p:cNvSpPr txBox="1">
            <a:spLocks noGrp="1"/>
          </p:cNvSpPr>
          <p:nvPr>
            <p:ph type="title" idx="3"/>
          </p:nvPr>
        </p:nvSpPr>
        <p:spPr>
          <a:xfrm>
            <a:off x="3424654" y="2834825"/>
            <a:ext cx="22947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0"/>
          <p:cNvSpPr txBox="1">
            <a:spLocks noGrp="1"/>
          </p:cNvSpPr>
          <p:nvPr>
            <p:ph type="subTitle" idx="4"/>
          </p:nvPr>
        </p:nvSpPr>
        <p:spPr>
          <a:xfrm>
            <a:off x="3424649" y="3319325"/>
            <a:ext cx="2294700" cy="85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0"/>
          <p:cNvSpPr txBox="1">
            <a:spLocks noGrp="1"/>
          </p:cNvSpPr>
          <p:nvPr>
            <p:ph type="title" idx="5"/>
          </p:nvPr>
        </p:nvSpPr>
        <p:spPr>
          <a:xfrm>
            <a:off x="6129302" y="2834825"/>
            <a:ext cx="22947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0"/>
          <p:cNvSpPr txBox="1">
            <a:spLocks noGrp="1"/>
          </p:cNvSpPr>
          <p:nvPr>
            <p:ph type="subTitle" idx="6"/>
          </p:nvPr>
        </p:nvSpPr>
        <p:spPr>
          <a:xfrm>
            <a:off x="6129299" y="3319325"/>
            <a:ext cx="2294700" cy="85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mbay"/>
              <a:buChar char="●"/>
              <a:defRPr>
                <a:solidFill>
                  <a:schemeClr val="dk1"/>
                </a:solidFill>
                <a:latin typeface="Cambay"/>
                <a:ea typeface="Cambay"/>
                <a:cs typeface="Cambay"/>
                <a:sym typeface="Cambay"/>
              </a:defRPr>
            </a:lvl1pPr>
            <a:lvl2pPr marL="914400" lvl="1"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2pPr>
            <a:lvl3pPr marL="1371600" lvl="2"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3pPr>
            <a:lvl4pPr marL="1828800" lvl="3"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4pPr>
            <a:lvl5pPr marL="2286000" lvl="4"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5pPr>
            <a:lvl6pPr marL="2743200" lvl="5"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6pPr>
            <a:lvl7pPr marL="3200400" lvl="6"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7pPr>
            <a:lvl8pPr marL="3657600" lvl="7" indent="-317500">
              <a:lnSpc>
                <a:spcPct val="115000"/>
              </a:lnSpc>
              <a:spcBef>
                <a:spcPts val="1600"/>
              </a:spcBef>
              <a:spcAft>
                <a:spcPts val="0"/>
              </a:spcAft>
              <a:buClr>
                <a:schemeClr val="dk1"/>
              </a:buClr>
              <a:buSzPts val="1400"/>
              <a:buFont typeface="Cambay"/>
              <a:buChar char="○"/>
              <a:defRPr>
                <a:solidFill>
                  <a:schemeClr val="dk1"/>
                </a:solidFill>
                <a:latin typeface="Cambay"/>
                <a:ea typeface="Cambay"/>
                <a:cs typeface="Cambay"/>
                <a:sym typeface="Cambay"/>
              </a:defRPr>
            </a:lvl8pPr>
            <a:lvl9pPr marL="4114800" lvl="8" indent="-317500">
              <a:lnSpc>
                <a:spcPct val="115000"/>
              </a:lnSpc>
              <a:spcBef>
                <a:spcPts val="1600"/>
              </a:spcBef>
              <a:spcAft>
                <a:spcPts val="1600"/>
              </a:spcAft>
              <a:buClr>
                <a:schemeClr val="dk1"/>
              </a:buClr>
              <a:buSzPts val="1400"/>
              <a:buFont typeface="Cambay"/>
              <a:buChar char="■"/>
              <a:defRPr>
                <a:solidFill>
                  <a:schemeClr val="dk1"/>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6" r:id="rId9"/>
    <p:sldLayoutId id="2147483667" r:id="rId10"/>
    <p:sldLayoutId id="2147483668" r:id="rId11"/>
    <p:sldLayoutId id="2147483670" r:id="rId12"/>
    <p:sldLayoutId id="2147483671"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www.airc.it/cancro/informazioni-tumori/guida-ai-tumori/tumore-della-pell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12.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11.xml"/><Relationship Id="rId5" Type="http://schemas.openxmlformats.org/officeDocument/2006/relationships/slide" Target="slide9.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ctrTitle"/>
          </p:nvPr>
        </p:nvSpPr>
        <p:spPr>
          <a:xfrm>
            <a:off x="713100" y="1087025"/>
            <a:ext cx="3858900" cy="2493600"/>
          </a:xfrm>
          <a:prstGeom prst="rect">
            <a:avLst/>
          </a:prstGeom>
        </p:spPr>
        <p:txBody>
          <a:bodyPr spcFirstLastPara="1" wrap="square" lIns="91425" tIns="91425" rIns="91425" bIns="91425" anchor="t" anchorCtr="0">
            <a:noAutofit/>
          </a:bodyPr>
          <a:lstStyle/>
          <a:p>
            <a:r>
              <a:rPr lang="en" sz="6000" err="1">
                <a:solidFill>
                  <a:schemeClr val="dk1"/>
                </a:solidFill>
              </a:rPr>
              <a:t>Tumori</a:t>
            </a:r>
            <a:r>
              <a:rPr lang="en" sz="6000" dirty="0">
                <a:solidFill>
                  <a:schemeClr val="dk1"/>
                </a:solidFill>
              </a:rPr>
              <a:t> </a:t>
            </a:r>
            <a:r>
              <a:rPr lang="en" sz="6000" err="1">
                <a:solidFill>
                  <a:schemeClr val="dk1"/>
                </a:solidFill>
              </a:rPr>
              <a:t>della</a:t>
            </a:r>
            <a:r>
              <a:rPr lang="en" sz="6000" dirty="0">
                <a:solidFill>
                  <a:schemeClr val="dk1"/>
                </a:solidFill>
              </a:rPr>
              <a:t> </a:t>
            </a:r>
            <a:r>
              <a:rPr lang="en" sz="6000" err="1">
                <a:solidFill>
                  <a:schemeClr val="dk1"/>
                </a:solidFill>
              </a:rPr>
              <a:t>pelle</a:t>
            </a:r>
            <a:endParaRPr lang="en" sz="6000" b="0" err="1">
              <a:solidFill>
                <a:schemeClr val="dk1"/>
              </a:solidFill>
            </a:endParaRPr>
          </a:p>
        </p:txBody>
      </p:sp>
      <p:sp>
        <p:nvSpPr>
          <p:cNvPr id="271" name="Google Shape;271;p32"/>
          <p:cNvSpPr txBox="1">
            <a:spLocks noGrp="1"/>
          </p:cNvSpPr>
          <p:nvPr>
            <p:ph type="subTitle" idx="1"/>
          </p:nvPr>
        </p:nvSpPr>
        <p:spPr>
          <a:xfrm>
            <a:off x="713100" y="3580675"/>
            <a:ext cx="3858900" cy="475800"/>
          </a:xfrm>
          <a:prstGeom prst="rect">
            <a:avLst/>
          </a:prstGeom>
        </p:spPr>
        <p:txBody>
          <a:bodyPr spcFirstLastPara="1" wrap="square" lIns="91425" tIns="91425" rIns="91425" bIns="91425" anchor="t" anchorCtr="0">
            <a:noAutofit/>
          </a:bodyPr>
          <a:lstStyle/>
          <a:p>
            <a:pPr marL="0" indent="0"/>
            <a:r>
              <a:rPr lang="en" dirty="0">
                <a:solidFill>
                  <a:srgbClr val="525252"/>
                </a:solidFill>
                <a:latin typeface="Montserrat"/>
              </a:rPr>
              <a:t>Un approfondimento sulla malattia</a:t>
            </a:r>
          </a:p>
        </p:txBody>
      </p:sp>
      <p:sp>
        <p:nvSpPr>
          <p:cNvPr id="273" name="Google Shape;273;p32"/>
          <p:cNvSpPr/>
          <p:nvPr/>
        </p:nvSpPr>
        <p:spPr>
          <a:xfrm>
            <a:off x="4571999" y="652902"/>
            <a:ext cx="5490896" cy="4987576"/>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5934069" y="1756971"/>
            <a:ext cx="525622" cy="404263"/>
          </a:xfrm>
          <a:custGeom>
            <a:avLst/>
            <a:gdLst/>
            <a:ahLst/>
            <a:cxnLst/>
            <a:rect l="l" t="t" r="r" b="b"/>
            <a:pathLst>
              <a:path w="9875" h="7595" extrusionOk="0">
                <a:moveTo>
                  <a:pt x="5163" y="251"/>
                </a:moveTo>
                <a:cubicBezTo>
                  <a:pt x="5464" y="251"/>
                  <a:pt x="5740" y="477"/>
                  <a:pt x="6065" y="727"/>
                </a:cubicBezTo>
                <a:cubicBezTo>
                  <a:pt x="6491" y="1053"/>
                  <a:pt x="6968" y="1429"/>
                  <a:pt x="7569" y="1454"/>
                </a:cubicBezTo>
                <a:cubicBezTo>
                  <a:pt x="8522" y="1479"/>
                  <a:pt x="9524" y="1980"/>
                  <a:pt x="9574" y="2833"/>
                </a:cubicBezTo>
                <a:cubicBezTo>
                  <a:pt x="9624" y="3685"/>
                  <a:pt x="8697" y="4261"/>
                  <a:pt x="7895" y="4487"/>
                </a:cubicBezTo>
                <a:cubicBezTo>
                  <a:pt x="7745" y="4537"/>
                  <a:pt x="7594" y="4587"/>
                  <a:pt x="7444" y="4612"/>
                </a:cubicBezTo>
                <a:cubicBezTo>
                  <a:pt x="6692" y="4813"/>
                  <a:pt x="5915" y="5038"/>
                  <a:pt x="5414" y="5640"/>
                </a:cubicBezTo>
                <a:cubicBezTo>
                  <a:pt x="5263" y="5840"/>
                  <a:pt x="5138" y="6066"/>
                  <a:pt x="5038" y="6291"/>
                </a:cubicBezTo>
                <a:cubicBezTo>
                  <a:pt x="4887" y="6567"/>
                  <a:pt x="4762" y="6818"/>
                  <a:pt x="4562" y="7018"/>
                </a:cubicBezTo>
                <a:cubicBezTo>
                  <a:pt x="4355" y="7225"/>
                  <a:pt x="4044" y="7347"/>
                  <a:pt x="3704" y="7347"/>
                </a:cubicBezTo>
                <a:cubicBezTo>
                  <a:pt x="3673" y="7347"/>
                  <a:pt x="3641" y="7346"/>
                  <a:pt x="3609" y="7344"/>
                </a:cubicBezTo>
                <a:cubicBezTo>
                  <a:pt x="3233" y="7319"/>
                  <a:pt x="2882" y="7168"/>
                  <a:pt x="2682" y="6893"/>
                </a:cubicBezTo>
                <a:cubicBezTo>
                  <a:pt x="2481" y="6642"/>
                  <a:pt x="2381" y="6266"/>
                  <a:pt x="2456" y="5890"/>
                </a:cubicBezTo>
                <a:cubicBezTo>
                  <a:pt x="2532" y="5539"/>
                  <a:pt x="2707" y="5214"/>
                  <a:pt x="3008" y="5038"/>
                </a:cubicBezTo>
                <a:lnTo>
                  <a:pt x="3158" y="4938"/>
                </a:lnTo>
                <a:lnTo>
                  <a:pt x="3008" y="4838"/>
                </a:lnTo>
                <a:cubicBezTo>
                  <a:pt x="2682" y="4587"/>
                  <a:pt x="2281" y="4437"/>
                  <a:pt x="1905" y="4286"/>
                </a:cubicBezTo>
                <a:cubicBezTo>
                  <a:pt x="1704" y="4211"/>
                  <a:pt x="1504" y="4136"/>
                  <a:pt x="1303" y="4036"/>
                </a:cubicBezTo>
                <a:cubicBezTo>
                  <a:pt x="677" y="3760"/>
                  <a:pt x="301" y="3359"/>
                  <a:pt x="276" y="2983"/>
                </a:cubicBezTo>
                <a:cubicBezTo>
                  <a:pt x="251" y="2707"/>
                  <a:pt x="426" y="2432"/>
                  <a:pt x="777" y="2206"/>
                </a:cubicBezTo>
                <a:cubicBezTo>
                  <a:pt x="1103" y="1980"/>
                  <a:pt x="1554" y="1980"/>
                  <a:pt x="2030" y="1955"/>
                </a:cubicBezTo>
                <a:cubicBezTo>
                  <a:pt x="2431" y="1955"/>
                  <a:pt x="2857" y="1955"/>
                  <a:pt x="3208" y="1830"/>
                </a:cubicBezTo>
                <a:cubicBezTo>
                  <a:pt x="3534" y="1680"/>
                  <a:pt x="3860" y="1329"/>
                  <a:pt x="4161" y="1003"/>
                </a:cubicBezTo>
                <a:cubicBezTo>
                  <a:pt x="4486" y="627"/>
                  <a:pt x="4837" y="251"/>
                  <a:pt x="5163" y="251"/>
                </a:cubicBezTo>
                <a:close/>
                <a:moveTo>
                  <a:pt x="5138" y="0"/>
                </a:moveTo>
                <a:cubicBezTo>
                  <a:pt x="4737" y="26"/>
                  <a:pt x="4361" y="427"/>
                  <a:pt x="3985" y="853"/>
                </a:cubicBezTo>
                <a:cubicBezTo>
                  <a:pt x="3710" y="1153"/>
                  <a:pt x="3409" y="1479"/>
                  <a:pt x="3108" y="1604"/>
                </a:cubicBezTo>
                <a:cubicBezTo>
                  <a:pt x="2807" y="1730"/>
                  <a:pt x="2431" y="1730"/>
                  <a:pt x="2030" y="1730"/>
                </a:cubicBezTo>
                <a:cubicBezTo>
                  <a:pt x="1554" y="1730"/>
                  <a:pt x="1028" y="1730"/>
                  <a:pt x="652" y="2005"/>
                </a:cubicBezTo>
                <a:cubicBezTo>
                  <a:pt x="100" y="2356"/>
                  <a:pt x="0" y="2732"/>
                  <a:pt x="25" y="2983"/>
                </a:cubicBezTo>
                <a:cubicBezTo>
                  <a:pt x="75" y="3459"/>
                  <a:pt x="501" y="3935"/>
                  <a:pt x="1203" y="4261"/>
                </a:cubicBezTo>
                <a:cubicBezTo>
                  <a:pt x="1404" y="4361"/>
                  <a:pt x="1604" y="4437"/>
                  <a:pt x="1805" y="4512"/>
                </a:cubicBezTo>
                <a:cubicBezTo>
                  <a:pt x="2131" y="4637"/>
                  <a:pt x="2456" y="4762"/>
                  <a:pt x="2732" y="4938"/>
                </a:cubicBezTo>
                <a:cubicBezTo>
                  <a:pt x="2456" y="5163"/>
                  <a:pt x="2281" y="5489"/>
                  <a:pt x="2231" y="5865"/>
                </a:cubicBezTo>
                <a:cubicBezTo>
                  <a:pt x="2156" y="6291"/>
                  <a:pt x="2256" y="6742"/>
                  <a:pt x="2506" y="7043"/>
                </a:cubicBezTo>
                <a:cubicBezTo>
                  <a:pt x="2757" y="7369"/>
                  <a:pt x="3158" y="7569"/>
                  <a:pt x="3584" y="7595"/>
                </a:cubicBezTo>
                <a:lnTo>
                  <a:pt x="3684" y="7595"/>
                </a:lnTo>
                <a:cubicBezTo>
                  <a:pt x="4085" y="7595"/>
                  <a:pt x="4486" y="7444"/>
                  <a:pt x="4737" y="7168"/>
                </a:cubicBezTo>
                <a:cubicBezTo>
                  <a:pt x="4963" y="6943"/>
                  <a:pt x="5113" y="6667"/>
                  <a:pt x="5238" y="6391"/>
                </a:cubicBezTo>
                <a:cubicBezTo>
                  <a:pt x="5364" y="6166"/>
                  <a:pt x="5464" y="5965"/>
                  <a:pt x="5589" y="5790"/>
                </a:cubicBezTo>
                <a:cubicBezTo>
                  <a:pt x="6040" y="5239"/>
                  <a:pt x="6792" y="5038"/>
                  <a:pt x="7494" y="4863"/>
                </a:cubicBezTo>
                <a:cubicBezTo>
                  <a:pt x="7644" y="4813"/>
                  <a:pt x="7820" y="4762"/>
                  <a:pt x="7970" y="4712"/>
                </a:cubicBezTo>
                <a:cubicBezTo>
                  <a:pt x="8847" y="4462"/>
                  <a:pt x="9875" y="3810"/>
                  <a:pt x="9825" y="2833"/>
                </a:cubicBezTo>
                <a:cubicBezTo>
                  <a:pt x="9775" y="1830"/>
                  <a:pt x="8647" y="1254"/>
                  <a:pt x="7594" y="1203"/>
                </a:cubicBezTo>
                <a:cubicBezTo>
                  <a:pt x="7068" y="1178"/>
                  <a:pt x="6617" y="853"/>
                  <a:pt x="6216" y="552"/>
                </a:cubicBezTo>
                <a:cubicBezTo>
                  <a:pt x="5865" y="251"/>
                  <a:pt x="5514" y="0"/>
                  <a:pt x="5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6303582" y="1090814"/>
            <a:ext cx="824494" cy="510345"/>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7618971" y="1262051"/>
            <a:ext cx="478994" cy="356198"/>
          </a:xfrm>
          <a:custGeom>
            <a:avLst/>
            <a:gdLst/>
            <a:ahLst/>
            <a:cxnLst/>
            <a:rect l="l" t="t" r="r" b="b"/>
            <a:pathLst>
              <a:path w="8999" h="6692" extrusionOk="0">
                <a:moveTo>
                  <a:pt x="6935" y="244"/>
                </a:moveTo>
                <a:cubicBezTo>
                  <a:pt x="7267" y="244"/>
                  <a:pt x="7588" y="361"/>
                  <a:pt x="7770" y="627"/>
                </a:cubicBezTo>
                <a:cubicBezTo>
                  <a:pt x="8071" y="1028"/>
                  <a:pt x="7895" y="1579"/>
                  <a:pt x="7720" y="2131"/>
                </a:cubicBezTo>
                <a:cubicBezTo>
                  <a:pt x="7569" y="2607"/>
                  <a:pt x="7419" y="3133"/>
                  <a:pt x="7544" y="3609"/>
                </a:cubicBezTo>
                <a:cubicBezTo>
                  <a:pt x="7645" y="3985"/>
                  <a:pt x="7895" y="4311"/>
                  <a:pt x="8146" y="4612"/>
                </a:cubicBezTo>
                <a:cubicBezTo>
                  <a:pt x="8447" y="5013"/>
                  <a:pt x="8747" y="5364"/>
                  <a:pt x="8647" y="5815"/>
                </a:cubicBezTo>
                <a:cubicBezTo>
                  <a:pt x="8597" y="6065"/>
                  <a:pt x="8422" y="6216"/>
                  <a:pt x="8271" y="6291"/>
                </a:cubicBezTo>
                <a:cubicBezTo>
                  <a:pt x="8084" y="6400"/>
                  <a:pt x="7858" y="6461"/>
                  <a:pt x="7629" y="6461"/>
                </a:cubicBezTo>
                <a:cubicBezTo>
                  <a:pt x="7491" y="6461"/>
                  <a:pt x="7351" y="6438"/>
                  <a:pt x="7219" y="6391"/>
                </a:cubicBezTo>
                <a:cubicBezTo>
                  <a:pt x="6793" y="6266"/>
                  <a:pt x="6442" y="6015"/>
                  <a:pt x="6066" y="5740"/>
                </a:cubicBezTo>
                <a:cubicBezTo>
                  <a:pt x="5915" y="5614"/>
                  <a:pt x="5765" y="5514"/>
                  <a:pt x="5615" y="5414"/>
                </a:cubicBezTo>
                <a:cubicBezTo>
                  <a:pt x="5163" y="5088"/>
                  <a:pt x="4687" y="4938"/>
                  <a:pt x="4286" y="4938"/>
                </a:cubicBezTo>
                <a:cubicBezTo>
                  <a:pt x="4061" y="4938"/>
                  <a:pt x="3860" y="4988"/>
                  <a:pt x="3685" y="5063"/>
                </a:cubicBezTo>
                <a:cubicBezTo>
                  <a:pt x="3484" y="5188"/>
                  <a:pt x="3309" y="5339"/>
                  <a:pt x="3133" y="5489"/>
                </a:cubicBezTo>
                <a:cubicBezTo>
                  <a:pt x="3033" y="5589"/>
                  <a:pt x="2958" y="5664"/>
                  <a:pt x="2858" y="5765"/>
                </a:cubicBezTo>
                <a:cubicBezTo>
                  <a:pt x="2462" y="6049"/>
                  <a:pt x="2085" y="6163"/>
                  <a:pt x="1756" y="6163"/>
                </a:cubicBezTo>
                <a:cubicBezTo>
                  <a:pt x="1418" y="6163"/>
                  <a:pt x="1131" y="6043"/>
                  <a:pt x="928" y="5865"/>
                </a:cubicBezTo>
                <a:cubicBezTo>
                  <a:pt x="477" y="5514"/>
                  <a:pt x="201" y="4812"/>
                  <a:pt x="577" y="4010"/>
                </a:cubicBezTo>
                <a:cubicBezTo>
                  <a:pt x="627" y="3935"/>
                  <a:pt x="652" y="3835"/>
                  <a:pt x="702" y="3735"/>
                </a:cubicBezTo>
                <a:cubicBezTo>
                  <a:pt x="1128" y="2807"/>
                  <a:pt x="2231" y="401"/>
                  <a:pt x="3133" y="301"/>
                </a:cubicBezTo>
                <a:cubicBezTo>
                  <a:pt x="3153" y="298"/>
                  <a:pt x="3173" y="297"/>
                  <a:pt x="3193" y="297"/>
                </a:cubicBezTo>
                <a:cubicBezTo>
                  <a:pt x="3369" y="297"/>
                  <a:pt x="3527" y="399"/>
                  <a:pt x="3685" y="602"/>
                </a:cubicBezTo>
                <a:cubicBezTo>
                  <a:pt x="3735" y="652"/>
                  <a:pt x="3760" y="727"/>
                  <a:pt x="3810" y="777"/>
                </a:cubicBezTo>
                <a:cubicBezTo>
                  <a:pt x="3860" y="902"/>
                  <a:pt x="3910" y="1003"/>
                  <a:pt x="4011" y="1078"/>
                </a:cubicBezTo>
                <a:cubicBezTo>
                  <a:pt x="4161" y="1253"/>
                  <a:pt x="4374" y="1322"/>
                  <a:pt x="4596" y="1322"/>
                </a:cubicBezTo>
                <a:cubicBezTo>
                  <a:pt x="4819" y="1322"/>
                  <a:pt x="5051" y="1253"/>
                  <a:pt x="5239" y="1153"/>
                </a:cubicBezTo>
                <a:cubicBezTo>
                  <a:pt x="5414" y="1053"/>
                  <a:pt x="5590" y="902"/>
                  <a:pt x="5765" y="777"/>
                </a:cubicBezTo>
                <a:cubicBezTo>
                  <a:pt x="5890" y="652"/>
                  <a:pt x="6041" y="552"/>
                  <a:pt x="6191" y="451"/>
                </a:cubicBezTo>
                <a:cubicBezTo>
                  <a:pt x="6402" y="318"/>
                  <a:pt x="6672" y="244"/>
                  <a:pt x="6935" y="244"/>
                </a:cubicBezTo>
                <a:close/>
                <a:moveTo>
                  <a:pt x="6934" y="0"/>
                </a:moveTo>
                <a:cubicBezTo>
                  <a:pt x="6627" y="0"/>
                  <a:pt x="6316" y="88"/>
                  <a:pt x="6066" y="251"/>
                </a:cubicBezTo>
                <a:cubicBezTo>
                  <a:pt x="5890" y="351"/>
                  <a:pt x="5740" y="476"/>
                  <a:pt x="5615" y="577"/>
                </a:cubicBezTo>
                <a:cubicBezTo>
                  <a:pt x="5439" y="727"/>
                  <a:pt x="5289" y="852"/>
                  <a:pt x="5113" y="953"/>
                </a:cubicBezTo>
                <a:cubicBezTo>
                  <a:pt x="4958" y="1030"/>
                  <a:pt x="4769" y="1081"/>
                  <a:pt x="4595" y="1081"/>
                </a:cubicBezTo>
                <a:cubicBezTo>
                  <a:pt x="4433" y="1081"/>
                  <a:pt x="4283" y="1037"/>
                  <a:pt x="4186" y="928"/>
                </a:cubicBezTo>
                <a:cubicBezTo>
                  <a:pt x="4111" y="852"/>
                  <a:pt x="4061" y="777"/>
                  <a:pt x="4011" y="677"/>
                </a:cubicBezTo>
                <a:cubicBezTo>
                  <a:pt x="3986" y="602"/>
                  <a:pt x="3935" y="526"/>
                  <a:pt x="3885" y="451"/>
                </a:cubicBezTo>
                <a:cubicBezTo>
                  <a:pt x="3678" y="175"/>
                  <a:pt x="3450" y="47"/>
                  <a:pt x="3182" y="47"/>
                </a:cubicBezTo>
                <a:cubicBezTo>
                  <a:pt x="3158" y="47"/>
                  <a:pt x="3133" y="48"/>
                  <a:pt x="3108" y="50"/>
                </a:cubicBezTo>
                <a:cubicBezTo>
                  <a:pt x="2081" y="176"/>
                  <a:pt x="978" y="2607"/>
                  <a:pt x="502" y="3634"/>
                </a:cubicBezTo>
                <a:cubicBezTo>
                  <a:pt x="452" y="3735"/>
                  <a:pt x="402" y="3835"/>
                  <a:pt x="376" y="3910"/>
                </a:cubicBezTo>
                <a:cubicBezTo>
                  <a:pt x="1" y="4687"/>
                  <a:pt x="151" y="5564"/>
                  <a:pt x="777" y="6065"/>
                </a:cubicBezTo>
                <a:cubicBezTo>
                  <a:pt x="1018" y="6268"/>
                  <a:pt x="1355" y="6407"/>
                  <a:pt x="1743" y="6407"/>
                </a:cubicBezTo>
                <a:cubicBezTo>
                  <a:pt x="2122" y="6407"/>
                  <a:pt x="2549" y="6274"/>
                  <a:pt x="2983" y="5940"/>
                </a:cubicBezTo>
                <a:cubicBezTo>
                  <a:pt x="3108" y="5865"/>
                  <a:pt x="3209" y="5765"/>
                  <a:pt x="3309" y="5664"/>
                </a:cubicBezTo>
                <a:cubicBezTo>
                  <a:pt x="3459" y="5514"/>
                  <a:pt x="3610" y="5364"/>
                  <a:pt x="3785" y="5288"/>
                </a:cubicBezTo>
                <a:cubicBezTo>
                  <a:pt x="3943" y="5206"/>
                  <a:pt x="4110" y="5174"/>
                  <a:pt x="4276" y="5174"/>
                </a:cubicBezTo>
                <a:cubicBezTo>
                  <a:pt x="4772" y="5174"/>
                  <a:pt x="5264" y="5464"/>
                  <a:pt x="5489" y="5614"/>
                </a:cubicBezTo>
                <a:cubicBezTo>
                  <a:pt x="5640" y="5714"/>
                  <a:pt x="5790" y="5815"/>
                  <a:pt x="5915" y="5915"/>
                </a:cubicBezTo>
                <a:cubicBezTo>
                  <a:pt x="6291" y="6191"/>
                  <a:pt x="6692" y="6491"/>
                  <a:pt x="7143" y="6642"/>
                </a:cubicBezTo>
                <a:cubicBezTo>
                  <a:pt x="7294" y="6667"/>
                  <a:pt x="7469" y="6692"/>
                  <a:pt x="7620" y="6692"/>
                </a:cubicBezTo>
                <a:cubicBezTo>
                  <a:pt x="7895" y="6692"/>
                  <a:pt x="8171" y="6642"/>
                  <a:pt x="8397" y="6491"/>
                </a:cubicBezTo>
                <a:cubicBezTo>
                  <a:pt x="8647" y="6341"/>
                  <a:pt x="8823" y="6116"/>
                  <a:pt x="8873" y="5865"/>
                </a:cubicBezTo>
                <a:cubicBezTo>
                  <a:pt x="8998" y="5313"/>
                  <a:pt x="8672" y="4887"/>
                  <a:pt x="8321" y="4461"/>
                </a:cubicBezTo>
                <a:cubicBezTo>
                  <a:pt x="8096" y="4161"/>
                  <a:pt x="7870" y="3885"/>
                  <a:pt x="7770" y="3559"/>
                </a:cubicBezTo>
                <a:cubicBezTo>
                  <a:pt x="7670" y="3133"/>
                  <a:pt x="7820" y="2657"/>
                  <a:pt x="7945" y="2206"/>
                </a:cubicBezTo>
                <a:cubicBezTo>
                  <a:pt x="8146" y="1604"/>
                  <a:pt x="8321" y="1003"/>
                  <a:pt x="7970" y="476"/>
                </a:cubicBezTo>
                <a:cubicBezTo>
                  <a:pt x="7729" y="150"/>
                  <a:pt x="7335" y="0"/>
                  <a:pt x="6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8247336" y="1763624"/>
            <a:ext cx="462920" cy="539035"/>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4966849" y="2859869"/>
            <a:ext cx="521683" cy="429972"/>
          </a:xfrm>
          <a:custGeom>
            <a:avLst/>
            <a:gdLst/>
            <a:ahLst/>
            <a:cxnLst/>
            <a:rect l="l" t="t" r="r" b="b"/>
            <a:pathLst>
              <a:path w="9801" h="8078" extrusionOk="0">
                <a:moveTo>
                  <a:pt x="854" y="231"/>
                </a:moveTo>
                <a:cubicBezTo>
                  <a:pt x="1325" y="231"/>
                  <a:pt x="1756" y="445"/>
                  <a:pt x="2231" y="659"/>
                </a:cubicBezTo>
                <a:cubicBezTo>
                  <a:pt x="2693" y="901"/>
                  <a:pt x="3155" y="1124"/>
                  <a:pt x="3651" y="1124"/>
                </a:cubicBezTo>
                <a:cubicBezTo>
                  <a:pt x="3720" y="1124"/>
                  <a:pt x="3790" y="1119"/>
                  <a:pt x="3860" y="1110"/>
                </a:cubicBezTo>
                <a:cubicBezTo>
                  <a:pt x="4186" y="1085"/>
                  <a:pt x="4512" y="935"/>
                  <a:pt x="4813" y="809"/>
                </a:cubicBezTo>
                <a:cubicBezTo>
                  <a:pt x="5135" y="658"/>
                  <a:pt x="5457" y="506"/>
                  <a:pt x="5757" y="506"/>
                </a:cubicBezTo>
                <a:cubicBezTo>
                  <a:pt x="5854" y="506"/>
                  <a:pt x="5949" y="522"/>
                  <a:pt x="6041" y="559"/>
                </a:cubicBezTo>
                <a:cubicBezTo>
                  <a:pt x="6718" y="809"/>
                  <a:pt x="6768" y="1787"/>
                  <a:pt x="6743" y="2338"/>
                </a:cubicBezTo>
                <a:cubicBezTo>
                  <a:pt x="6718" y="3140"/>
                  <a:pt x="6743" y="4043"/>
                  <a:pt x="7394" y="4469"/>
                </a:cubicBezTo>
                <a:cubicBezTo>
                  <a:pt x="7670" y="4644"/>
                  <a:pt x="8021" y="4694"/>
                  <a:pt x="8322" y="4719"/>
                </a:cubicBezTo>
                <a:cubicBezTo>
                  <a:pt x="8422" y="4719"/>
                  <a:pt x="8497" y="4744"/>
                  <a:pt x="8572" y="4744"/>
                </a:cubicBezTo>
                <a:cubicBezTo>
                  <a:pt x="8848" y="4794"/>
                  <a:pt x="9299" y="4895"/>
                  <a:pt x="9424" y="5246"/>
                </a:cubicBezTo>
                <a:cubicBezTo>
                  <a:pt x="9550" y="5521"/>
                  <a:pt x="9399" y="5847"/>
                  <a:pt x="9274" y="6148"/>
                </a:cubicBezTo>
                <a:cubicBezTo>
                  <a:pt x="8658" y="7414"/>
                  <a:pt x="7637" y="7839"/>
                  <a:pt x="6481" y="7839"/>
                </a:cubicBezTo>
                <a:cubicBezTo>
                  <a:pt x="5096" y="7839"/>
                  <a:pt x="3517" y="7230"/>
                  <a:pt x="2206" y="6724"/>
                </a:cubicBezTo>
                <a:lnTo>
                  <a:pt x="2106" y="6674"/>
                </a:lnTo>
                <a:cubicBezTo>
                  <a:pt x="1780" y="6549"/>
                  <a:pt x="1379" y="6373"/>
                  <a:pt x="1304" y="6022"/>
                </a:cubicBezTo>
                <a:cubicBezTo>
                  <a:pt x="1229" y="5697"/>
                  <a:pt x="1454" y="5421"/>
                  <a:pt x="1705" y="5120"/>
                </a:cubicBezTo>
                <a:cubicBezTo>
                  <a:pt x="1905" y="4845"/>
                  <a:pt x="2131" y="4569"/>
                  <a:pt x="2181" y="4243"/>
                </a:cubicBezTo>
                <a:cubicBezTo>
                  <a:pt x="2281" y="3692"/>
                  <a:pt x="1880" y="3215"/>
                  <a:pt x="1655" y="2965"/>
                </a:cubicBezTo>
                <a:cubicBezTo>
                  <a:pt x="1530" y="2865"/>
                  <a:pt x="1404" y="2764"/>
                  <a:pt x="1279" y="2639"/>
                </a:cubicBezTo>
                <a:cubicBezTo>
                  <a:pt x="1053" y="2464"/>
                  <a:pt x="853" y="2313"/>
                  <a:pt x="677" y="2088"/>
                </a:cubicBezTo>
                <a:cubicBezTo>
                  <a:pt x="352" y="1662"/>
                  <a:pt x="251" y="1060"/>
                  <a:pt x="402" y="534"/>
                </a:cubicBezTo>
                <a:cubicBezTo>
                  <a:pt x="427" y="459"/>
                  <a:pt x="452" y="383"/>
                  <a:pt x="527" y="308"/>
                </a:cubicBezTo>
                <a:cubicBezTo>
                  <a:pt x="577" y="258"/>
                  <a:pt x="652" y="233"/>
                  <a:pt x="778" y="233"/>
                </a:cubicBezTo>
                <a:cubicBezTo>
                  <a:pt x="803" y="232"/>
                  <a:pt x="829" y="231"/>
                  <a:pt x="854" y="231"/>
                </a:cubicBezTo>
                <a:close/>
                <a:moveTo>
                  <a:pt x="902" y="1"/>
                </a:moveTo>
                <a:cubicBezTo>
                  <a:pt x="852" y="1"/>
                  <a:pt x="803" y="3"/>
                  <a:pt x="753" y="7"/>
                </a:cubicBezTo>
                <a:cubicBezTo>
                  <a:pt x="652" y="7"/>
                  <a:pt x="477" y="32"/>
                  <a:pt x="352" y="133"/>
                </a:cubicBezTo>
                <a:cubicBezTo>
                  <a:pt x="251" y="233"/>
                  <a:pt x="201" y="358"/>
                  <a:pt x="176" y="484"/>
                </a:cubicBezTo>
                <a:cubicBezTo>
                  <a:pt x="1" y="1060"/>
                  <a:pt x="126" y="1737"/>
                  <a:pt x="502" y="2238"/>
                </a:cubicBezTo>
                <a:cubicBezTo>
                  <a:pt x="677" y="2464"/>
                  <a:pt x="903" y="2664"/>
                  <a:pt x="1129" y="2840"/>
                </a:cubicBezTo>
                <a:cubicBezTo>
                  <a:pt x="1229" y="2940"/>
                  <a:pt x="1354" y="3040"/>
                  <a:pt x="1479" y="3140"/>
                </a:cubicBezTo>
                <a:cubicBezTo>
                  <a:pt x="1680" y="3341"/>
                  <a:pt x="2031" y="3767"/>
                  <a:pt x="1956" y="4193"/>
                </a:cubicBezTo>
                <a:cubicBezTo>
                  <a:pt x="1905" y="4469"/>
                  <a:pt x="1705" y="4719"/>
                  <a:pt x="1504" y="4970"/>
                </a:cubicBezTo>
                <a:cubicBezTo>
                  <a:pt x="1254" y="5296"/>
                  <a:pt x="978" y="5647"/>
                  <a:pt x="1078" y="6098"/>
                </a:cubicBezTo>
                <a:cubicBezTo>
                  <a:pt x="1179" y="6524"/>
                  <a:pt x="1630" y="6749"/>
                  <a:pt x="2031" y="6900"/>
                </a:cubicBezTo>
                <a:lnTo>
                  <a:pt x="2106" y="6950"/>
                </a:lnTo>
                <a:cubicBezTo>
                  <a:pt x="3459" y="7451"/>
                  <a:pt x="5063" y="8078"/>
                  <a:pt x="6492" y="8078"/>
                </a:cubicBezTo>
                <a:cubicBezTo>
                  <a:pt x="7720" y="8078"/>
                  <a:pt x="8823" y="7626"/>
                  <a:pt x="9474" y="6248"/>
                </a:cubicBezTo>
                <a:cubicBezTo>
                  <a:pt x="9650" y="5922"/>
                  <a:pt x="9800" y="5546"/>
                  <a:pt x="9650" y="5170"/>
                </a:cubicBezTo>
                <a:cubicBezTo>
                  <a:pt x="9474" y="4694"/>
                  <a:pt x="8923" y="4544"/>
                  <a:pt x="8597" y="4519"/>
                </a:cubicBezTo>
                <a:cubicBezTo>
                  <a:pt x="8522" y="4494"/>
                  <a:pt x="8447" y="4494"/>
                  <a:pt x="8347" y="4494"/>
                </a:cubicBezTo>
                <a:cubicBezTo>
                  <a:pt x="8046" y="4444"/>
                  <a:pt x="7770" y="4418"/>
                  <a:pt x="7520" y="4268"/>
                </a:cubicBezTo>
                <a:cubicBezTo>
                  <a:pt x="6968" y="3917"/>
                  <a:pt x="6968" y="3090"/>
                  <a:pt x="6993" y="2363"/>
                </a:cubicBezTo>
                <a:cubicBezTo>
                  <a:pt x="7043" y="1286"/>
                  <a:pt x="6743" y="559"/>
                  <a:pt x="6141" y="333"/>
                </a:cubicBezTo>
                <a:cubicBezTo>
                  <a:pt x="6014" y="289"/>
                  <a:pt x="5889" y="270"/>
                  <a:pt x="5766" y="270"/>
                </a:cubicBezTo>
                <a:cubicBezTo>
                  <a:pt x="5401" y="270"/>
                  <a:pt x="5050" y="434"/>
                  <a:pt x="4712" y="584"/>
                </a:cubicBezTo>
                <a:cubicBezTo>
                  <a:pt x="4412" y="709"/>
                  <a:pt x="4136" y="860"/>
                  <a:pt x="3835" y="885"/>
                </a:cubicBezTo>
                <a:cubicBezTo>
                  <a:pt x="3788" y="889"/>
                  <a:pt x="3740" y="892"/>
                  <a:pt x="3692" y="892"/>
                </a:cubicBezTo>
                <a:cubicBezTo>
                  <a:pt x="3239" y="892"/>
                  <a:pt x="2785" y="685"/>
                  <a:pt x="2332" y="459"/>
                </a:cubicBezTo>
                <a:cubicBezTo>
                  <a:pt x="1874" y="230"/>
                  <a:pt x="1416"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5153629" y="2363724"/>
            <a:ext cx="476280" cy="318194"/>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8766263" y="2331574"/>
            <a:ext cx="552342" cy="381961"/>
          </a:xfrm>
          <a:custGeom>
            <a:avLst/>
            <a:gdLst/>
            <a:ahLst/>
            <a:cxnLst/>
            <a:rect l="l" t="t" r="r" b="b"/>
            <a:pathLst>
              <a:path w="10377" h="7176" extrusionOk="0">
                <a:moveTo>
                  <a:pt x="7927" y="239"/>
                </a:moveTo>
                <a:cubicBezTo>
                  <a:pt x="8027" y="239"/>
                  <a:pt x="8121" y="258"/>
                  <a:pt x="8196" y="308"/>
                </a:cubicBezTo>
                <a:cubicBezTo>
                  <a:pt x="8371" y="434"/>
                  <a:pt x="8346" y="684"/>
                  <a:pt x="8321" y="960"/>
                </a:cubicBezTo>
                <a:cubicBezTo>
                  <a:pt x="8296" y="1211"/>
                  <a:pt x="8271" y="1486"/>
                  <a:pt x="8397" y="1712"/>
                </a:cubicBezTo>
                <a:cubicBezTo>
                  <a:pt x="8597" y="2038"/>
                  <a:pt x="8948" y="2113"/>
                  <a:pt x="9299" y="2163"/>
                </a:cubicBezTo>
                <a:cubicBezTo>
                  <a:pt x="9625" y="2213"/>
                  <a:pt x="9900" y="2288"/>
                  <a:pt x="10051" y="2489"/>
                </a:cubicBezTo>
                <a:cubicBezTo>
                  <a:pt x="10126" y="2614"/>
                  <a:pt x="10126" y="2764"/>
                  <a:pt x="10101" y="2865"/>
                </a:cubicBezTo>
                <a:cubicBezTo>
                  <a:pt x="10051" y="3065"/>
                  <a:pt x="9900" y="3266"/>
                  <a:pt x="9700" y="3366"/>
                </a:cubicBezTo>
                <a:cubicBezTo>
                  <a:pt x="9424" y="3516"/>
                  <a:pt x="9123" y="3566"/>
                  <a:pt x="8798" y="3592"/>
                </a:cubicBezTo>
                <a:cubicBezTo>
                  <a:pt x="8697" y="3592"/>
                  <a:pt x="8622" y="3617"/>
                  <a:pt x="8522" y="3617"/>
                </a:cubicBezTo>
                <a:cubicBezTo>
                  <a:pt x="7945" y="3717"/>
                  <a:pt x="7544" y="3917"/>
                  <a:pt x="7369" y="4268"/>
                </a:cubicBezTo>
                <a:cubicBezTo>
                  <a:pt x="7168" y="4594"/>
                  <a:pt x="7219" y="4970"/>
                  <a:pt x="7269" y="5346"/>
                </a:cubicBezTo>
                <a:cubicBezTo>
                  <a:pt x="7319" y="5571"/>
                  <a:pt x="7344" y="5797"/>
                  <a:pt x="7319" y="6023"/>
                </a:cubicBezTo>
                <a:cubicBezTo>
                  <a:pt x="7244" y="6474"/>
                  <a:pt x="6868" y="6850"/>
                  <a:pt x="6417" y="6925"/>
                </a:cubicBezTo>
                <a:cubicBezTo>
                  <a:pt x="6362" y="6935"/>
                  <a:pt x="6306" y="6939"/>
                  <a:pt x="6250" y="6939"/>
                </a:cubicBezTo>
                <a:cubicBezTo>
                  <a:pt x="5867" y="6939"/>
                  <a:pt x="5464" y="6723"/>
                  <a:pt x="5289" y="6373"/>
                </a:cubicBezTo>
                <a:cubicBezTo>
                  <a:pt x="5239" y="6298"/>
                  <a:pt x="5214" y="6223"/>
                  <a:pt x="5163" y="6123"/>
                </a:cubicBezTo>
                <a:cubicBezTo>
                  <a:pt x="5113" y="5972"/>
                  <a:pt x="5038" y="5797"/>
                  <a:pt x="4913" y="5672"/>
                </a:cubicBezTo>
                <a:cubicBezTo>
                  <a:pt x="4737" y="5471"/>
                  <a:pt x="4462" y="5346"/>
                  <a:pt x="4161" y="5321"/>
                </a:cubicBezTo>
                <a:lnTo>
                  <a:pt x="4086" y="5321"/>
                </a:lnTo>
                <a:cubicBezTo>
                  <a:pt x="3635" y="5321"/>
                  <a:pt x="3234" y="5496"/>
                  <a:pt x="2858" y="5647"/>
                </a:cubicBezTo>
                <a:cubicBezTo>
                  <a:pt x="2457" y="5822"/>
                  <a:pt x="2081" y="5972"/>
                  <a:pt x="1655" y="5972"/>
                </a:cubicBezTo>
                <a:cubicBezTo>
                  <a:pt x="1279" y="5947"/>
                  <a:pt x="903" y="5747"/>
                  <a:pt x="627" y="5396"/>
                </a:cubicBezTo>
                <a:cubicBezTo>
                  <a:pt x="351" y="5020"/>
                  <a:pt x="251" y="4544"/>
                  <a:pt x="326" y="4143"/>
                </a:cubicBezTo>
                <a:cubicBezTo>
                  <a:pt x="552" y="3291"/>
                  <a:pt x="1178" y="3165"/>
                  <a:pt x="1880" y="3015"/>
                </a:cubicBezTo>
                <a:cubicBezTo>
                  <a:pt x="1980" y="3015"/>
                  <a:pt x="2081" y="2990"/>
                  <a:pt x="2181" y="2965"/>
                </a:cubicBezTo>
                <a:lnTo>
                  <a:pt x="2407" y="2915"/>
                </a:lnTo>
                <a:cubicBezTo>
                  <a:pt x="3309" y="2739"/>
                  <a:pt x="3710" y="2664"/>
                  <a:pt x="4637" y="1837"/>
                </a:cubicBezTo>
                <a:cubicBezTo>
                  <a:pt x="5489" y="1085"/>
                  <a:pt x="6517" y="559"/>
                  <a:pt x="7620" y="283"/>
                </a:cubicBezTo>
                <a:cubicBezTo>
                  <a:pt x="7720" y="258"/>
                  <a:pt x="7826" y="239"/>
                  <a:pt x="7927" y="239"/>
                </a:cubicBezTo>
                <a:close/>
                <a:moveTo>
                  <a:pt x="7926" y="0"/>
                </a:moveTo>
                <a:cubicBezTo>
                  <a:pt x="7804" y="0"/>
                  <a:pt x="7682" y="24"/>
                  <a:pt x="7569" y="58"/>
                </a:cubicBezTo>
                <a:cubicBezTo>
                  <a:pt x="6442" y="333"/>
                  <a:pt x="5364" y="885"/>
                  <a:pt x="4487" y="1662"/>
                </a:cubicBezTo>
                <a:cubicBezTo>
                  <a:pt x="3585" y="2439"/>
                  <a:pt x="3234" y="2514"/>
                  <a:pt x="2356" y="2689"/>
                </a:cubicBezTo>
                <a:lnTo>
                  <a:pt x="2131" y="2739"/>
                </a:lnTo>
                <a:cubicBezTo>
                  <a:pt x="2031" y="2764"/>
                  <a:pt x="1930" y="2764"/>
                  <a:pt x="1855" y="2790"/>
                </a:cubicBezTo>
                <a:cubicBezTo>
                  <a:pt x="1103" y="2940"/>
                  <a:pt x="351" y="3065"/>
                  <a:pt x="101" y="4093"/>
                </a:cubicBezTo>
                <a:cubicBezTo>
                  <a:pt x="1" y="4569"/>
                  <a:pt x="126" y="5095"/>
                  <a:pt x="452" y="5521"/>
                </a:cubicBezTo>
                <a:cubicBezTo>
                  <a:pt x="752" y="5947"/>
                  <a:pt x="1204" y="6173"/>
                  <a:pt x="1655" y="6198"/>
                </a:cubicBezTo>
                <a:cubicBezTo>
                  <a:pt x="1684" y="6200"/>
                  <a:pt x="1713" y="6200"/>
                  <a:pt x="1742" y="6200"/>
                </a:cubicBezTo>
                <a:cubicBezTo>
                  <a:pt x="2161" y="6200"/>
                  <a:pt x="2558" y="6036"/>
                  <a:pt x="2933" y="5872"/>
                </a:cubicBezTo>
                <a:cubicBezTo>
                  <a:pt x="3331" y="5732"/>
                  <a:pt x="3686" y="5569"/>
                  <a:pt x="4058" y="5569"/>
                </a:cubicBezTo>
                <a:cubicBezTo>
                  <a:pt x="4084" y="5569"/>
                  <a:pt x="4110" y="5570"/>
                  <a:pt x="4136" y="5571"/>
                </a:cubicBezTo>
                <a:cubicBezTo>
                  <a:pt x="4286" y="5571"/>
                  <a:pt x="4562" y="5622"/>
                  <a:pt x="4737" y="5822"/>
                </a:cubicBezTo>
                <a:cubicBezTo>
                  <a:pt x="4838" y="5922"/>
                  <a:pt x="4888" y="6073"/>
                  <a:pt x="4938" y="6223"/>
                </a:cubicBezTo>
                <a:cubicBezTo>
                  <a:pt x="4988" y="6298"/>
                  <a:pt x="5013" y="6399"/>
                  <a:pt x="5063" y="6499"/>
                </a:cubicBezTo>
                <a:cubicBezTo>
                  <a:pt x="5289" y="6925"/>
                  <a:pt x="5765" y="7176"/>
                  <a:pt x="6241" y="7176"/>
                </a:cubicBezTo>
                <a:lnTo>
                  <a:pt x="6467" y="7176"/>
                </a:lnTo>
                <a:cubicBezTo>
                  <a:pt x="7018" y="7075"/>
                  <a:pt x="7469" y="6599"/>
                  <a:pt x="7544" y="6048"/>
                </a:cubicBezTo>
                <a:cubicBezTo>
                  <a:pt x="7595" y="5797"/>
                  <a:pt x="7544" y="5546"/>
                  <a:pt x="7519" y="5296"/>
                </a:cubicBezTo>
                <a:cubicBezTo>
                  <a:pt x="7469" y="4970"/>
                  <a:pt x="7419" y="4644"/>
                  <a:pt x="7569" y="4394"/>
                </a:cubicBezTo>
                <a:cubicBezTo>
                  <a:pt x="7720" y="4118"/>
                  <a:pt x="8046" y="3942"/>
                  <a:pt x="8547" y="3867"/>
                </a:cubicBezTo>
                <a:cubicBezTo>
                  <a:pt x="8647" y="3842"/>
                  <a:pt x="8722" y="3842"/>
                  <a:pt x="8823" y="3842"/>
                </a:cubicBezTo>
                <a:cubicBezTo>
                  <a:pt x="9148" y="3792"/>
                  <a:pt x="9499" y="3742"/>
                  <a:pt x="9825" y="3592"/>
                </a:cubicBezTo>
                <a:cubicBezTo>
                  <a:pt x="10076" y="3441"/>
                  <a:pt x="10276" y="3191"/>
                  <a:pt x="10326" y="2915"/>
                </a:cubicBezTo>
                <a:cubicBezTo>
                  <a:pt x="10377" y="2714"/>
                  <a:pt x="10351" y="2514"/>
                  <a:pt x="10251" y="2363"/>
                </a:cubicBezTo>
                <a:cubicBezTo>
                  <a:pt x="10051" y="2063"/>
                  <a:pt x="9700" y="1988"/>
                  <a:pt x="9349" y="1937"/>
                </a:cubicBezTo>
                <a:cubicBezTo>
                  <a:pt x="9048" y="1887"/>
                  <a:pt x="8747" y="1812"/>
                  <a:pt x="8622" y="1586"/>
                </a:cubicBezTo>
                <a:cubicBezTo>
                  <a:pt x="8522" y="1436"/>
                  <a:pt x="8547" y="1211"/>
                  <a:pt x="8572" y="985"/>
                </a:cubicBezTo>
                <a:cubicBezTo>
                  <a:pt x="8597" y="684"/>
                  <a:pt x="8622" y="333"/>
                  <a:pt x="8346" y="133"/>
                </a:cubicBezTo>
                <a:cubicBezTo>
                  <a:pt x="8222" y="36"/>
                  <a:pt x="8075" y="0"/>
                  <a:pt x="7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32"/>
          <p:cNvGrpSpPr/>
          <p:nvPr/>
        </p:nvGrpSpPr>
        <p:grpSpPr>
          <a:xfrm>
            <a:off x="5627205" y="1811104"/>
            <a:ext cx="3540603" cy="3886236"/>
            <a:chOff x="5627205" y="1811104"/>
            <a:chExt cx="3540603" cy="3886236"/>
          </a:xfrm>
        </p:grpSpPr>
        <p:sp>
          <p:nvSpPr>
            <p:cNvPr id="282" name="Google Shape;282;p32"/>
            <p:cNvSpPr/>
            <p:nvPr/>
          </p:nvSpPr>
          <p:spPr>
            <a:xfrm>
              <a:off x="5661910" y="3802442"/>
              <a:ext cx="3467186" cy="1894899"/>
            </a:xfrm>
            <a:custGeom>
              <a:avLst/>
              <a:gdLst/>
              <a:ahLst/>
              <a:cxnLst/>
              <a:rect l="l" t="t" r="r" b="b"/>
              <a:pathLst>
                <a:path w="65139" h="35600" extrusionOk="0">
                  <a:moveTo>
                    <a:pt x="35557" y="1"/>
                  </a:moveTo>
                  <a:cubicBezTo>
                    <a:pt x="34109" y="1"/>
                    <a:pt x="32593" y="95"/>
                    <a:pt x="31003" y="294"/>
                  </a:cubicBezTo>
                  <a:lnTo>
                    <a:pt x="22356" y="796"/>
                  </a:lnTo>
                  <a:cubicBezTo>
                    <a:pt x="22356" y="796"/>
                    <a:pt x="22269" y="792"/>
                    <a:pt x="22106" y="792"/>
                  </a:cubicBezTo>
                  <a:cubicBezTo>
                    <a:pt x="19796" y="792"/>
                    <a:pt x="2247" y="1622"/>
                    <a:pt x="0" y="26761"/>
                  </a:cubicBezTo>
                  <a:lnTo>
                    <a:pt x="8497" y="30570"/>
                  </a:lnTo>
                  <a:cubicBezTo>
                    <a:pt x="8497" y="30570"/>
                    <a:pt x="10126" y="21698"/>
                    <a:pt x="15915" y="19092"/>
                  </a:cubicBezTo>
                  <a:cubicBezTo>
                    <a:pt x="15915" y="19092"/>
                    <a:pt x="19825" y="24355"/>
                    <a:pt x="16993" y="33302"/>
                  </a:cubicBezTo>
                  <a:cubicBezTo>
                    <a:pt x="16993" y="33302"/>
                    <a:pt x="21515" y="35599"/>
                    <a:pt x="28945" y="35599"/>
                  </a:cubicBezTo>
                  <a:cubicBezTo>
                    <a:pt x="30261" y="35599"/>
                    <a:pt x="31669" y="35527"/>
                    <a:pt x="33158" y="35357"/>
                  </a:cubicBezTo>
                  <a:cubicBezTo>
                    <a:pt x="43033" y="34230"/>
                    <a:pt x="50151" y="33803"/>
                    <a:pt x="50151" y="33803"/>
                  </a:cubicBezTo>
                  <a:lnTo>
                    <a:pt x="49299" y="20370"/>
                  </a:lnTo>
                  <a:lnTo>
                    <a:pt x="49299" y="20370"/>
                  </a:lnTo>
                  <a:cubicBezTo>
                    <a:pt x="49299" y="20370"/>
                    <a:pt x="52657" y="21022"/>
                    <a:pt x="54437" y="31698"/>
                  </a:cubicBezTo>
                  <a:lnTo>
                    <a:pt x="65139" y="30570"/>
                  </a:lnTo>
                  <a:cubicBezTo>
                    <a:pt x="65139" y="30570"/>
                    <a:pt x="61607" y="1"/>
                    <a:pt x="35557" y="1"/>
                  </a:cubicBez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6501008" y="4165621"/>
              <a:ext cx="406977" cy="415973"/>
            </a:xfrm>
            <a:custGeom>
              <a:avLst/>
              <a:gdLst/>
              <a:ahLst/>
              <a:cxnLst/>
              <a:rect l="l" t="t" r="r" b="b"/>
              <a:pathLst>
                <a:path w="7646" h="7815" extrusionOk="0">
                  <a:moveTo>
                    <a:pt x="3247" y="1"/>
                  </a:moveTo>
                  <a:cubicBezTo>
                    <a:pt x="2981" y="1"/>
                    <a:pt x="2716" y="61"/>
                    <a:pt x="2482" y="188"/>
                  </a:cubicBezTo>
                  <a:cubicBezTo>
                    <a:pt x="1906" y="464"/>
                    <a:pt x="1530" y="1066"/>
                    <a:pt x="1505" y="1692"/>
                  </a:cubicBezTo>
                  <a:cubicBezTo>
                    <a:pt x="1505" y="2118"/>
                    <a:pt x="1630" y="2619"/>
                    <a:pt x="1329" y="2945"/>
                  </a:cubicBezTo>
                  <a:cubicBezTo>
                    <a:pt x="1054" y="3221"/>
                    <a:pt x="552" y="3171"/>
                    <a:pt x="302" y="3472"/>
                  </a:cubicBezTo>
                  <a:cubicBezTo>
                    <a:pt x="1" y="3847"/>
                    <a:pt x="252" y="4374"/>
                    <a:pt x="577" y="4725"/>
                  </a:cubicBezTo>
                  <a:cubicBezTo>
                    <a:pt x="903" y="5076"/>
                    <a:pt x="1304" y="5426"/>
                    <a:pt x="1254" y="5903"/>
                  </a:cubicBezTo>
                  <a:cubicBezTo>
                    <a:pt x="1254" y="6053"/>
                    <a:pt x="1179" y="6228"/>
                    <a:pt x="1179" y="6379"/>
                  </a:cubicBezTo>
                  <a:cubicBezTo>
                    <a:pt x="1179" y="6957"/>
                    <a:pt x="1555" y="7081"/>
                    <a:pt x="1999" y="7081"/>
                  </a:cubicBezTo>
                  <a:cubicBezTo>
                    <a:pt x="2329" y="7081"/>
                    <a:pt x="2698" y="7012"/>
                    <a:pt x="2977" y="7012"/>
                  </a:cubicBezTo>
                  <a:cubicBezTo>
                    <a:pt x="3054" y="7012"/>
                    <a:pt x="3123" y="7017"/>
                    <a:pt x="3184" y="7030"/>
                  </a:cubicBezTo>
                  <a:cubicBezTo>
                    <a:pt x="3679" y="7140"/>
                    <a:pt x="4376" y="7814"/>
                    <a:pt x="4969" y="7814"/>
                  </a:cubicBezTo>
                  <a:cubicBezTo>
                    <a:pt x="5186" y="7814"/>
                    <a:pt x="5390" y="7724"/>
                    <a:pt x="5565" y="7482"/>
                  </a:cubicBezTo>
                  <a:cubicBezTo>
                    <a:pt x="5765" y="7206"/>
                    <a:pt x="5715" y="6805"/>
                    <a:pt x="5916" y="6554"/>
                  </a:cubicBezTo>
                  <a:cubicBezTo>
                    <a:pt x="6091" y="6304"/>
                    <a:pt x="6392" y="6228"/>
                    <a:pt x="6643" y="6103"/>
                  </a:cubicBezTo>
                  <a:cubicBezTo>
                    <a:pt x="7520" y="5627"/>
                    <a:pt x="7645" y="4248"/>
                    <a:pt x="6918" y="3622"/>
                  </a:cubicBezTo>
                  <a:cubicBezTo>
                    <a:pt x="6743" y="3446"/>
                    <a:pt x="6517" y="3321"/>
                    <a:pt x="6392" y="3096"/>
                  </a:cubicBezTo>
                  <a:cubicBezTo>
                    <a:pt x="6091" y="2494"/>
                    <a:pt x="6993" y="1667"/>
                    <a:pt x="6517" y="1141"/>
                  </a:cubicBezTo>
                  <a:cubicBezTo>
                    <a:pt x="6374" y="974"/>
                    <a:pt x="6164" y="943"/>
                    <a:pt x="5931" y="943"/>
                  </a:cubicBezTo>
                  <a:cubicBezTo>
                    <a:pt x="5793" y="943"/>
                    <a:pt x="5648" y="954"/>
                    <a:pt x="5504" y="954"/>
                  </a:cubicBezTo>
                  <a:cubicBezTo>
                    <a:pt x="5379" y="954"/>
                    <a:pt x="5255" y="946"/>
                    <a:pt x="5139" y="915"/>
                  </a:cubicBezTo>
                  <a:cubicBezTo>
                    <a:pt x="4813" y="840"/>
                    <a:pt x="4562" y="514"/>
                    <a:pt x="4262" y="314"/>
                  </a:cubicBezTo>
                  <a:cubicBezTo>
                    <a:pt x="3973" y="112"/>
                    <a:pt x="3609" y="1"/>
                    <a:pt x="3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8285980" y="4841306"/>
              <a:ext cx="337569" cy="636388"/>
            </a:xfrm>
            <a:custGeom>
              <a:avLst/>
              <a:gdLst/>
              <a:ahLst/>
              <a:cxnLst/>
              <a:rect l="l" t="t" r="r" b="b"/>
              <a:pathLst>
                <a:path w="6342" h="11956" extrusionOk="0">
                  <a:moveTo>
                    <a:pt x="26" y="1"/>
                  </a:moveTo>
                  <a:lnTo>
                    <a:pt x="26" y="1"/>
                  </a:lnTo>
                  <a:cubicBezTo>
                    <a:pt x="1" y="527"/>
                    <a:pt x="101" y="326"/>
                    <a:pt x="26" y="853"/>
                  </a:cubicBezTo>
                  <a:cubicBezTo>
                    <a:pt x="3710" y="2758"/>
                    <a:pt x="5013" y="11730"/>
                    <a:pt x="5013" y="11730"/>
                  </a:cubicBezTo>
                  <a:lnTo>
                    <a:pt x="6342" y="11956"/>
                  </a:lnTo>
                  <a:lnTo>
                    <a:pt x="5490" y="7895"/>
                  </a:lnTo>
                  <a:cubicBezTo>
                    <a:pt x="4387" y="2407"/>
                    <a:pt x="2482" y="953"/>
                    <a:pt x="26" y="1"/>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7469558" y="4582508"/>
              <a:ext cx="134772" cy="1044590"/>
            </a:xfrm>
            <a:custGeom>
              <a:avLst/>
              <a:gdLst/>
              <a:ahLst/>
              <a:cxnLst/>
              <a:rect l="l" t="t" r="r" b="b"/>
              <a:pathLst>
                <a:path w="2532" h="19625" extrusionOk="0">
                  <a:moveTo>
                    <a:pt x="1705" y="0"/>
                  </a:moveTo>
                  <a:cubicBezTo>
                    <a:pt x="1053" y="1078"/>
                    <a:pt x="1053" y="2582"/>
                    <a:pt x="1078" y="3960"/>
                  </a:cubicBezTo>
                  <a:cubicBezTo>
                    <a:pt x="1128" y="7369"/>
                    <a:pt x="978" y="10777"/>
                    <a:pt x="627" y="14136"/>
                  </a:cubicBezTo>
                  <a:cubicBezTo>
                    <a:pt x="552" y="14913"/>
                    <a:pt x="0" y="18371"/>
                    <a:pt x="527" y="19625"/>
                  </a:cubicBezTo>
                  <a:cubicBezTo>
                    <a:pt x="1003" y="19600"/>
                    <a:pt x="1479" y="19575"/>
                    <a:pt x="1980" y="19524"/>
                  </a:cubicBezTo>
                  <a:cubicBezTo>
                    <a:pt x="2056" y="19449"/>
                    <a:pt x="2131" y="19374"/>
                    <a:pt x="2206" y="19299"/>
                  </a:cubicBezTo>
                  <a:cubicBezTo>
                    <a:pt x="2532" y="18973"/>
                    <a:pt x="2532" y="18346"/>
                    <a:pt x="2532" y="17820"/>
                  </a:cubicBezTo>
                  <a:cubicBezTo>
                    <a:pt x="2507" y="14286"/>
                    <a:pt x="2482" y="10752"/>
                    <a:pt x="2457" y="7219"/>
                  </a:cubicBezTo>
                  <a:cubicBezTo>
                    <a:pt x="2432" y="4762"/>
                    <a:pt x="2407" y="2256"/>
                    <a:pt x="1705"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5627205" y="2054945"/>
              <a:ext cx="1682255" cy="1738942"/>
            </a:xfrm>
            <a:custGeom>
              <a:avLst/>
              <a:gdLst/>
              <a:ahLst/>
              <a:cxnLst/>
              <a:rect l="l" t="t" r="r" b="b"/>
              <a:pathLst>
                <a:path w="31605" h="32670" extrusionOk="0">
                  <a:moveTo>
                    <a:pt x="18961" y="1"/>
                  </a:moveTo>
                  <a:cubicBezTo>
                    <a:pt x="18658" y="1"/>
                    <a:pt x="18379" y="45"/>
                    <a:pt x="18146" y="142"/>
                  </a:cubicBezTo>
                  <a:cubicBezTo>
                    <a:pt x="12783" y="3500"/>
                    <a:pt x="12607" y="13450"/>
                    <a:pt x="6968" y="17535"/>
                  </a:cubicBezTo>
                  <a:cubicBezTo>
                    <a:pt x="4537" y="19190"/>
                    <a:pt x="101" y="19816"/>
                    <a:pt x="1" y="23425"/>
                  </a:cubicBezTo>
                  <a:cubicBezTo>
                    <a:pt x="109" y="25556"/>
                    <a:pt x="1213" y="26375"/>
                    <a:pt x="2572" y="26375"/>
                  </a:cubicBezTo>
                  <a:cubicBezTo>
                    <a:pt x="4682" y="26375"/>
                    <a:pt x="7407" y="24401"/>
                    <a:pt x="7971" y="22297"/>
                  </a:cubicBezTo>
                  <a:lnTo>
                    <a:pt x="7971" y="22297"/>
                  </a:lnTo>
                  <a:cubicBezTo>
                    <a:pt x="7971" y="22298"/>
                    <a:pt x="7845" y="25205"/>
                    <a:pt x="6943" y="27410"/>
                  </a:cubicBezTo>
                  <a:cubicBezTo>
                    <a:pt x="5665" y="31320"/>
                    <a:pt x="15339" y="30217"/>
                    <a:pt x="17570" y="30969"/>
                  </a:cubicBezTo>
                  <a:cubicBezTo>
                    <a:pt x="20233" y="31163"/>
                    <a:pt x="23317" y="32669"/>
                    <a:pt x="26111" y="32669"/>
                  </a:cubicBezTo>
                  <a:cubicBezTo>
                    <a:pt x="26920" y="32669"/>
                    <a:pt x="27704" y="32543"/>
                    <a:pt x="28447" y="32222"/>
                  </a:cubicBezTo>
                  <a:cubicBezTo>
                    <a:pt x="31605" y="28864"/>
                    <a:pt x="28472" y="21545"/>
                    <a:pt x="26542" y="18087"/>
                  </a:cubicBezTo>
                  <a:cubicBezTo>
                    <a:pt x="24813" y="15154"/>
                    <a:pt x="22858" y="12222"/>
                    <a:pt x="22432" y="8864"/>
                  </a:cubicBezTo>
                  <a:cubicBezTo>
                    <a:pt x="21981" y="6533"/>
                    <a:pt x="22858" y="4052"/>
                    <a:pt x="22357" y="1746"/>
                  </a:cubicBezTo>
                  <a:cubicBezTo>
                    <a:pt x="21912" y="775"/>
                    <a:pt x="20227" y="1"/>
                    <a:pt x="189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7018657" y="3587291"/>
              <a:ext cx="482933" cy="365566"/>
            </a:xfrm>
            <a:custGeom>
              <a:avLst/>
              <a:gdLst/>
              <a:ahLst/>
              <a:cxnLst/>
              <a:rect l="l" t="t" r="r" b="b"/>
              <a:pathLst>
                <a:path w="9073" h="6868" extrusionOk="0">
                  <a:moveTo>
                    <a:pt x="8121" y="1"/>
                  </a:moveTo>
                  <a:cubicBezTo>
                    <a:pt x="6863" y="315"/>
                    <a:pt x="5463" y="411"/>
                    <a:pt x="4080" y="411"/>
                  </a:cubicBezTo>
                  <a:cubicBezTo>
                    <a:pt x="3368" y="411"/>
                    <a:pt x="2661" y="386"/>
                    <a:pt x="1980" y="352"/>
                  </a:cubicBezTo>
                  <a:cubicBezTo>
                    <a:pt x="1304" y="301"/>
                    <a:pt x="602" y="402"/>
                    <a:pt x="0" y="151"/>
                  </a:cubicBezTo>
                  <a:lnTo>
                    <a:pt x="0" y="151"/>
                  </a:lnTo>
                  <a:cubicBezTo>
                    <a:pt x="426" y="1730"/>
                    <a:pt x="577" y="3334"/>
                    <a:pt x="451" y="4963"/>
                  </a:cubicBezTo>
                  <a:cubicBezTo>
                    <a:pt x="451" y="5139"/>
                    <a:pt x="426" y="5339"/>
                    <a:pt x="527" y="5514"/>
                  </a:cubicBezTo>
                  <a:cubicBezTo>
                    <a:pt x="602" y="5665"/>
                    <a:pt x="752" y="5765"/>
                    <a:pt x="928" y="5865"/>
                  </a:cubicBezTo>
                  <a:cubicBezTo>
                    <a:pt x="2381" y="6743"/>
                    <a:pt x="4311" y="6868"/>
                    <a:pt x="6141" y="6868"/>
                  </a:cubicBezTo>
                  <a:cubicBezTo>
                    <a:pt x="7243" y="6868"/>
                    <a:pt x="8522" y="6743"/>
                    <a:pt x="9073" y="5941"/>
                  </a:cubicBezTo>
                  <a:cubicBezTo>
                    <a:pt x="8747" y="3961"/>
                    <a:pt x="8446" y="1981"/>
                    <a:pt x="8121" y="1"/>
                  </a:cubicBez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7026641" y="3621997"/>
              <a:ext cx="208173" cy="147280"/>
            </a:xfrm>
            <a:custGeom>
              <a:avLst/>
              <a:gdLst/>
              <a:ahLst/>
              <a:cxnLst/>
              <a:rect l="l" t="t" r="r" b="b"/>
              <a:pathLst>
                <a:path w="3911" h="2767" extrusionOk="0">
                  <a:moveTo>
                    <a:pt x="577" y="0"/>
                  </a:moveTo>
                  <a:cubicBezTo>
                    <a:pt x="377" y="0"/>
                    <a:pt x="176" y="25"/>
                    <a:pt x="1" y="101"/>
                  </a:cubicBezTo>
                  <a:cubicBezTo>
                    <a:pt x="201" y="978"/>
                    <a:pt x="301" y="1855"/>
                    <a:pt x="352" y="2757"/>
                  </a:cubicBezTo>
                  <a:cubicBezTo>
                    <a:pt x="420" y="2764"/>
                    <a:pt x="488" y="2767"/>
                    <a:pt x="555" y="2767"/>
                  </a:cubicBezTo>
                  <a:cubicBezTo>
                    <a:pt x="2065" y="2767"/>
                    <a:pt x="3287" y="1208"/>
                    <a:pt x="3910" y="752"/>
                  </a:cubicBezTo>
                  <a:lnTo>
                    <a:pt x="3910" y="752"/>
                  </a:lnTo>
                  <a:cubicBezTo>
                    <a:pt x="3855" y="754"/>
                    <a:pt x="3801" y="754"/>
                    <a:pt x="3750" y="754"/>
                  </a:cubicBezTo>
                  <a:cubicBezTo>
                    <a:pt x="2145" y="754"/>
                    <a:pt x="2325" y="25"/>
                    <a:pt x="577"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6237898" y="1871146"/>
              <a:ext cx="1730586" cy="1848218"/>
            </a:xfrm>
            <a:custGeom>
              <a:avLst/>
              <a:gdLst/>
              <a:ahLst/>
              <a:cxnLst/>
              <a:rect l="l" t="t" r="r" b="b"/>
              <a:pathLst>
                <a:path w="32513" h="34723" extrusionOk="0">
                  <a:moveTo>
                    <a:pt x="16929" y="0"/>
                  </a:moveTo>
                  <a:cubicBezTo>
                    <a:pt x="16293" y="0"/>
                    <a:pt x="15655" y="37"/>
                    <a:pt x="15019" y="111"/>
                  </a:cubicBezTo>
                  <a:cubicBezTo>
                    <a:pt x="5370" y="1214"/>
                    <a:pt x="4242" y="10337"/>
                    <a:pt x="4242" y="10337"/>
                  </a:cubicBezTo>
                  <a:cubicBezTo>
                    <a:pt x="4242" y="10337"/>
                    <a:pt x="4042" y="12592"/>
                    <a:pt x="3941" y="15550"/>
                  </a:cubicBezTo>
                  <a:cubicBezTo>
                    <a:pt x="3866" y="16753"/>
                    <a:pt x="3591" y="19485"/>
                    <a:pt x="2463" y="20211"/>
                  </a:cubicBezTo>
                  <a:cubicBezTo>
                    <a:pt x="2275" y="20316"/>
                    <a:pt x="2087" y="20368"/>
                    <a:pt x="1870" y="20368"/>
                  </a:cubicBezTo>
                  <a:cubicBezTo>
                    <a:pt x="1826" y="20368"/>
                    <a:pt x="1782" y="20366"/>
                    <a:pt x="1736" y="20362"/>
                  </a:cubicBezTo>
                  <a:cubicBezTo>
                    <a:pt x="1629" y="20351"/>
                    <a:pt x="1538" y="20345"/>
                    <a:pt x="1461" y="20345"/>
                  </a:cubicBezTo>
                  <a:cubicBezTo>
                    <a:pt x="1" y="20345"/>
                    <a:pt x="3918" y="22292"/>
                    <a:pt x="3941" y="22292"/>
                  </a:cubicBezTo>
                  <a:cubicBezTo>
                    <a:pt x="4067" y="24823"/>
                    <a:pt x="4367" y="27104"/>
                    <a:pt x="5019" y="28307"/>
                  </a:cubicBezTo>
                  <a:cubicBezTo>
                    <a:pt x="6865" y="31726"/>
                    <a:pt x="11842" y="33963"/>
                    <a:pt x="16499" y="33963"/>
                  </a:cubicBezTo>
                  <a:cubicBezTo>
                    <a:pt x="16962" y="33963"/>
                    <a:pt x="17423" y="33941"/>
                    <a:pt x="17876" y="33896"/>
                  </a:cubicBezTo>
                  <a:cubicBezTo>
                    <a:pt x="22914" y="33369"/>
                    <a:pt x="28779" y="34723"/>
                    <a:pt x="31285" y="18858"/>
                  </a:cubicBezTo>
                  <a:cubicBezTo>
                    <a:pt x="32513" y="10938"/>
                    <a:pt x="29856" y="6277"/>
                    <a:pt x="26899" y="3645"/>
                  </a:cubicBezTo>
                  <a:cubicBezTo>
                    <a:pt x="24207" y="1231"/>
                    <a:pt x="20604" y="0"/>
                    <a:pt x="16929" y="0"/>
                  </a:cubicBez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6557058" y="2728021"/>
              <a:ext cx="249531" cy="171233"/>
            </a:xfrm>
            <a:custGeom>
              <a:avLst/>
              <a:gdLst/>
              <a:ahLst/>
              <a:cxnLst/>
              <a:rect l="l" t="t" r="r" b="b"/>
              <a:pathLst>
                <a:path w="4688" h="3217" extrusionOk="0">
                  <a:moveTo>
                    <a:pt x="2298" y="1"/>
                  </a:moveTo>
                  <a:cubicBezTo>
                    <a:pt x="1079" y="1"/>
                    <a:pt x="74" y="660"/>
                    <a:pt x="26" y="1507"/>
                  </a:cubicBezTo>
                  <a:cubicBezTo>
                    <a:pt x="1" y="2384"/>
                    <a:pt x="1003" y="3161"/>
                    <a:pt x="2256" y="3211"/>
                  </a:cubicBezTo>
                  <a:cubicBezTo>
                    <a:pt x="2321" y="3215"/>
                    <a:pt x="2386" y="3217"/>
                    <a:pt x="2450" y="3217"/>
                  </a:cubicBezTo>
                  <a:cubicBezTo>
                    <a:pt x="3642" y="3217"/>
                    <a:pt x="4615" y="2565"/>
                    <a:pt x="4662" y="1733"/>
                  </a:cubicBezTo>
                  <a:cubicBezTo>
                    <a:pt x="4687" y="830"/>
                    <a:pt x="3685" y="78"/>
                    <a:pt x="2432" y="3"/>
                  </a:cubicBezTo>
                  <a:cubicBezTo>
                    <a:pt x="2387" y="1"/>
                    <a:pt x="2343" y="1"/>
                    <a:pt x="2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6553065" y="2721900"/>
              <a:ext cx="258845" cy="117047"/>
            </a:xfrm>
            <a:custGeom>
              <a:avLst/>
              <a:gdLst/>
              <a:ahLst/>
              <a:cxnLst/>
              <a:rect l="l" t="t" r="r" b="b"/>
              <a:pathLst>
                <a:path w="4863" h="2199" extrusionOk="0">
                  <a:moveTo>
                    <a:pt x="2113" y="1"/>
                  </a:moveTo>
                  <a:cubicBezTo>
                    <a:pt x="1406" y="1"/>
                    <a:pt x="863" y="179"/>
                    <a:pt x="502" y="519"/>
                  </a:cubicBezTo>
                  <a:cubicBezTo>
                    <a:pt x="0" y="995"/>
                    <a:pt x="0" y="1597"/>
                    <a:pt x="0" y="1622"/>
                  </a:cubicBezTo>
                  <a:cubicBezTo>
                    <a:pt x="0" y="1697"/>
                    <a:pt x="50" y="1747"/>
                    <a:pt x="101" y="1747"/>
                  </a:cubicBezTo>
                  <a:cubicBezTo>
                    <a:pt x="176" y="1747"/>
                    <a:pt x="226" y="1672"/>
                    <a:pt x="226" y="1622"/>
                  </a:cubicBezTo>
                  <a:cubicBezTo>
                    <a:pt x="226" y="1622"/>
                    <a:pt x="226" y="1096"/>
                    <a:pt x="652" y="695"/>
                  </a:cubicBezTo>
                  <a:cubicBezTo>
                    <a:pt x="1003" y="388"/>
                    <a:pt x="1507" y="234"/>
                    <a:pt x="2182" y="234"/>
                  </a:cubicBezTo>
                  <a:cubicBezTo>
                    <a:pt x="2278" y="234"/>
                    <a:pt x="2378" y="237"/>
                    <a:pt x="2482" y="244"/>
                  </a:cubicBezTo>
                  <a:cubicBezTo>
                    <a:pt x="3359" y="319"/>
                    <a:pt x="3960" y="569"/>
                    <a:pt x="4261" y="995"/>
                  </a:cubicBezTo>
                  <a:cubicBezTo>
                    <a:pt x="4612" y="1472"/>
                    <a:pt x="4462" y="2023"/>
                    <a:pt x="4462" y="2048"/>
                  </a:cubicBezTo>
                  <a:cubicBezTo>
                    <a:pt x="4462" y="2098"/>
                    <a:pt x="4487" y="2173"/>
                    <a:pt x="4562" y="2173"/>
                  </a:cubicBezTo>
                  <a:cubicBezTo>
                    <a:pt x="4562" y="2198"/>
                    <a:pt x="4562" y="2198"/>
                    <a:pt x="4587" y="2198"/>
                  </a:cubicBezTo>
                  <a:cubicBezTo>
                    <a:pt x="4637" y="2198"/>
                    <a:pt x="4687" y="2148"/>
                    <a:pt x="4687" y="2098"/>
                  </a:cubicBezTo>
                  <a:cubicBezTo>
                    <a:pt x="4712" y="2073"/>
                    <a:pt x="4863" y="1447"/>
                    <a:pt x="4462" y="870"/>
                  </a:cubicBezTo>
                  <a:cubicBezTo>
                    <a:pt x="4111" y="369"/>
                    <a:pt x="3459" y="68"/>
                    <a:pt x="2507" y="18"/>
                  </a:cubicBezTo>
                  <a:cubicBezTo>
                    <a:pt x="2370" y="7"/>
                    <a:pt x="2239" y="1"/>
                    <a:pt x="2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6626415" y="2754795"/>
              <a:ext cx="176183" cy="144353"/>
            </a:xfrm>
            <a:custGeom>
              <a:avLst/>
              <a:gdLst/>
              <a:ahLst/>
              <a:cxnLst/>
              <a:rect l="l" t="t" r="r" b="b"/>
              <a:pathLst>
                <a:path w="3310" h="2712" extrusionOk="0">
                  <a:moveTo>
                    <a:pt x="1708" y="1"/>
                  </a:moveTo>
                  <a:cubicBezTo>
                    <a:pt x="826" y="1"/>
                    <a:pt x="75" y="694"/>
                    <a:pt x="26" y="1580"/>
                  </a:cubicBezTo>
                  <a:cubicBezTo>
                    <a:pt x="1" y="1956"/>
                    <a:pt x="126" y="2332"/>
                    <a:pt x="327" y="2608"/>
                  </a:cubicBezTo>
                  <a:cubicBezTo>
                    <a:pt x="527" y="2658"/>
                    <a:pt x="753" y="2708"/>
                    <a:pt x="953" y="2708"/>
                  </a:cubicBezTo>
                  <a:cubicBezTo>
                    <a:pt x="1003" y="2710"/>
                    <a:pt x="1052" y="2711"/>
                    <a:pt x="1101" y="2711"/>
                  </a:cubicBezTo>
                  <a:cubicBezTo>
                    <a:pt x="2212" y="2711"/>
                    <a:pt x="3117" y="2175"/>
                    <a:pt x="3309" y="1455"/>
                  </a:cubicBezTo>
                  <a:cubicBezTo>
                    <a:pt x="3209" y="678"/>
                    <a:pt x="2557" y="52"/>
                    <a:pt x="1755" y="1"/>
                  </a:cubicBezTo>
                  <a:cubicBezTo>
                    <a:pt x="1740" y="1"/>
                    <a:pt x="1724" y="1"/>
                    <a:pt x="1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6533051" y="3181157"/>
              <a:ext cx="169476" cy="68663"/>
            </a:xfrm>
            <a:custGeom>
              <a:avLst/>
              <a:gdLst/>
              <a:ahLst/>
              <a:cxnLst/>
              <a:rect l="l" t="t" r="r" b="b"/>
              <a:pathLst>
                <a:path w="3184" h="1290" extrusionOk="0">
                  <a:moveTo>
                    <a:pt x="905" y="1"/>
                  </a:moveTo>
                  <a:cubicBezTo>
                    <a:pt x="444" y="1"/>
                    <a:pt x="111" y="87"/>
                    <a:pt x="101" y="87"/>
                  </a:cubicBezTo>
                  <a:cubicBezTo>
                    <a:pt x="51" y="112"/>
                    <a:pt x="0" y="187"/>
                    <a:pt x="25" y="237"/>
                  </a:cubicBezTo>
                  <a:cubicBezTo>
                    <a:pt x="51" y="312"/>
                    <a:pt x="101" y="337"/>
                    <a:pt x="176" y="337"/>
                  </a:cubicBezTo>
                  <a:cubicBezTo>
                    <a:pt x="207" y="327"/>
                    <a:pt x="529" y="240"/>
                    <a:pt x="961" y="240"/>
                  </a:cubicBezTo>
                  <a:cubicBezTo>
                    <a:pt x="1576" y="240"/>
                    <a:pt x="2414" y="416"/>
                    <a:pt x="2958" y="1240"/>
                  </a:cubicBezTo>
                  <a:cubicBezTo>
                    <a:pt x="2983" y="1265"/>
                    <a:pt x="3008" y="1290"/>
                    <a:pt x="3058" y="1290"/>
                  </a:cubicBezTo>
                  <a:cubicBezTo>
                    <a:pt x="3083" y="1290"/>
                    <a:pt x="3108" y="1290"/>
                    <a:pt x="3133" y="1265"/>
                  </a:cubicBezTo>
                  <a:cubicBezTo>
                    <a:pt x="3183" y="1240"/>
                    <a:pt x="3183" y="1164"/>
                    <a:pt x="3158" y="1114"/>
                  </a:cubicBezTo>
                  <a:cubicBezTo>
                    <a:pt x="2546" y="188"/>
                    <a:pt x="1586" y="1"/>
                    <a:pt x="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6593093" y="2928055"/>
              <a:ext cx="308187" cy="225951"/>
            </a:xfrm>
            <a:custGeom>
              <a:avLst/>
              <a:gdLst/>
              <a:ahLst/>
              <a:cxnLst/>
              <a:rect l="l" t="t" r="r" b="b"/>
              <a:pathLst>
                <a:path w="5790" h="4245" extrusionOk="0">
                  <a:moveTo>
                    <a:pt x="2797" y="0"/>
                  </a:moveTo>
                  <a:cubicBezTo>
                    <a:pt x="1325" y="0"/>
                    <a:pt x="98" y="854"/>
                    <a:pt x="50" y="1985"/>
                  </a:cubicBezTo>
                  <a:cubicBezTo>
                    <a:pt x="0" y="3137"/>
                    <a:pt x="1228" y="4165"/>
                    <a:pt x="2782" y="4240"/>
                  </a:cubicBezTo>
                  <a:cubicBezTo>
                    <a:pt x="2844" y="4243"/>
                    <a:pt x="2905" y="4245"/>
                    <a:pt x="2966" y="4245"/>
                  </a:cubicBezTo>
                  <a:cubicBezTo>
                    <a:pt x="4461" y="4245"/>
                    <a:pt x="5667" y="3368"/>
                    <a:pt x="5740" y="2260"/>
                  </a:cubicBezTo>
                  <a:cubicBezTo>
                    <a:pt x="5790" y="1082"/>
                    <a:pt x="4562" y="80"/>
                    <a:pt x="2983" y="5"/>
                  </a:cubicBezTo>
                  <a:cubicBezTo>
                    <a:pt x="2921" y="2"/>
                    <a:pt x="2859" y="0"/>
                    <a:pt x="2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6622422" y="2579087"/>
              <a:ext cx="258845" cy="117101"/>
            </a:xfrm>
            <a:custGeom>
              <a:avLst/>
              <a:gdLst/>
              <a:ahLst/>
              <a:cxnLst/>
              <a:rect l="l" t="t" r="r" b="b"/>
              <a:pathLst>
                <a:path w="4863" h="2200" extrusionOk="0">
                  <a:moveTo>
                    <a:pt x="543" y="0"/>
                  </a:moveTo>
                  <a:cubicBezTo>
                    <a:pt x="370" y="0"/>
                    <a:pt x="251" y="82"/>
                    <a:pt x="176" y="195"/>
                  </a:cubicBezTo>
                  <a:cubicBezTo>
                    <a:pt x="1" y="395"/>
                    <a:pt x="51" y="721"/>
                    <a:pt x="301" y="871"/>
                  </a:cubicBezTo>
                  <a:cubicBezTo>
                    <a:pt x="928" y="1272"/>
                    <a:pt x="2582" y="2175"/>
                    <a:pt x="4587" y="2200"/>
                  </a:cubicBezTo>
                  <a:cubicBezTo>
                    <a:pt x="4813" y="2200"/>
                    <a:pt x="4863" y="1849"/>
                    <a:pt x="4637" y="1799"/>
                  </a:cubicBezTo>
                  <a:cubicBezTo>
                    <a:pt x="3459" y="1498"/>
                    <a:pt x="2156" y="947"/>
                    <a:pt x="1229" y="295"/>
                  </a:cubicBezTo>
                  <a:cubicBezTo>
                    <a:pt x="940" y="82"/>
                    <a:pt x="715" y="0"/>
                    <a:pt x="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7310830" y="2775448"/>
              <a:ext cx="424223" cy="376265"/>
            </a:xfrm>
            <a:custGeom>
              <a:avLst/>
              <a:gdLst/>
              <a:ahLst/>
              <a:cxnLst/>
              <a:rect l="l" t="t" r="r" b="b"/>
              <a:pathLst>
                <a:path w="7970" h="7069" extrusionOk="0">
                  <a:moveTo>
                    <a:pt x="3978" y="1"/>
                  </a:moveTo>
                  <a:cubicBezTo>
                    <a:pt x="3598" y="1"/>
                    <a:pt x="3212" y="62"/>
                    <a:pt x="2832" y="190"/>
                  </a:cubicBezTo>
                  <a:cubicBezTo>
                    <a:pt x="1003" y="816"/>
                    <a:pt x="0" y="2821"/>
                    <a:pt x="652" y="4676"/>
                  </a:cubicBezTo>
                  <a:cubicBezTo>
                    <a:pt x="1151" y="6135"/>
                    <a:pt x="2528" y="7069"/>
                    <a:pt x="4006" y="7069"/>
                  </a:cubicBezTo>
                  <a:cubicBezTo>
                    <a:pt x="4381" y="7069"/>
                    <a:pt x="4763" y="7008"/>
                    <a:pt x="5138" y="6882"/>
                  </a:cubicBezTo>
                  <a:cubicBezTo>
                    <a:pt x="6967" y="6255"/>
                    <a:pt x="7970" y="4225"/>
                    <a:pt x="7343" y="2395"/>
                  </a:cubicBezTo>
                  <a:cubicBezTo>
                    <a:pt x="6825" y="921"/>
                    <a:pt x="5451" y="1"/>
                    <a:pt x="3978" y="1"/>
                  </a:cubicBezTo>
                  <a:close/>
                </a:path>
              </a:pathLst>
            </a:custGeom>
            <a:solidFill>
              <a:srgbClr val="FFC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7413508" y="2889144"/>
              <a:ext cx="210834" cy="185924"/>
            </a:xfrm>
            <a:custGeom>
              <a:avLst/>
              <a:gdLst/>
              <a:ahLst/>
              <a:cxnLst/>
              <a:rect l="l" t="t" r="r" b="b"/>
              <a:pathLst>
                <a:path w="3961" h="3493" extrusionOk="0">
                  <a:moveTo>
                    <a:pt x="2756" y="0"/>
                  </a:moveTo>
                  <a:cubicBezTo>
                    <a:pt x="2287" y="0"/>
                    <a:pt x="1822" y="162"/>
                    <a:pt x="1480" y="385"/>
                  </a:cubicBezTo>
                  <a:cubicBezTo>
                    <a:pt x="828" y="786"/>
                    <a:pt x="377" y="1462"/>
                    <a:pt x="51" y="2014"/>
                  </a:cubicBezTo>
                  <a:cubicBezTo>
                    <a:pt x="51" y="2039"/>
                    <a:pt x="51" y="2064"/>
                    <a:pt x="26" y="2064"/>
                  </a:cubicBezTo>
                  <a:cubicBezTo>
                    <a:pt x="1" y="2139"/>
                    <a:pt x="26" y="2214"/>
                    <a:pt x="76" y="2239"/>
                  </a:cubicBezTo>
                  <a:cubicBezTo>
                    <a:pt x="96" y="2246"/>
                    <a:pt x="115" y="2249"/>
                    <a:pt x="132" y="2249"/>
                  </a:cubicBezTo>
                  <a:cubicBezTo>
                    <a:pt x="178" y="2249"/>
                    <a:pt x="215" y="2226"/>
                    <a:pt x="251" y="2189"/>
                  </a:cubicBezTo>
                  <a:cubicBezTo>
                    <a:pt x="251" y="2164"/>
                    <a:pt x="251" y="2164"/>
                    <a:pt x="277" y="2139"/>
                  </a:cubicBezTo>
                  <a:cubicBezTo>
                    <a:pt x="500" y="1766"/>
                    <a:pt x="1001" y="1699"/>
                    <a:pt x="1346" y="1699"/>
                  </a:cubicBezTo>
                  <a:cubicBezTo>
                    <a:pt x="1465" y="1699"/>
                    <a:pt x="1566" y="1707"/>
                    <a:pt x="1630" y="1713"/>
                  </a:cubicBezTo>
                  <a:cubicBezTo>
                    <a:pt x="2031" y="1738"/>
                    <a:pt x="2282" y="1863"/>
                    <a:pt x="2407" y="2089"/>
                  </a:cubicBezTo>
                  <a:cubicBezTo>
                    <a:pt x="2457" y="2214"/>
                    <a:pt x="2457" y="2365"/>
                    <a:pt x="2407" y="2540"/>
                  </a:cubicBezTo>
                  <a:cubicBezTo>
                    <a:pt x="2332" y="2816"/>
                    <a:pt x="2106" y="3041"/>
                    <a:pt x="1805" y="3167"/>
                  </a:cubicBezTo>
                  <a:cubicBezTo>
                    <a:pt x="1670" y="3223"/>
                    <a:pt x="1534" y="3249"/>
                    <a:pt x="1403" y="3249"/>
                  </a:cubicBezTo>
                  <a:cubicBezTo>
                    <a:pt x="1244" y="3249"/>
                    <a:pt x="1091" y="3210"/>
                    <a:pt x="953" y="3142"/>
                  </a:cubicBezTo>
                  <a:cubicBezTo>
                    <a:pt x="935" y="3124"/>
                    <a:pt x="915" y="3116"/>
                    <a:pt x="893" y="3116"/>
                  </a:cubicBezTo>
                  <a:cubicBezTo>
                    <a:pt x="853" y="3116"/>
                    <a:pt x="810" y="3143"/>
                    <a:pt x="778" y="3192"/>
                  </a:cubicBezTo>
                  <a:cubicBezTo>
                    <a:pt x="753" y="3242"/>
                    <a:pt x="778" y="3317"/>
                    <a:pt x="828" y="3342"/>
                  </a:cubicBezTo>
                  <a:cubicBezTo>
                    <a:pt x="1003" y="3442"/>
                    <a:pt x="1204" y="3493"/>
                    <a:pt x="1404" y="3493"/>
                  </a:cubicBezTo>
                  <a:cubicBezTo>
                    <a:pt x="1555" y="3493"/>
                    <a:pt x="1730" y="3442"/>
                    <a:pt x="1906" y="3392"/>
                  </a:cubicBezTo>
                  <a:cubicBezTo>
                    <a:pt x="2257" y="3242"/>
                    <a:pt x="2532" y="2941"/>
                    <a:pt x="2632" y="2615"/>
                  </a:cubicBezTo>
                  <a:cubicBezTo>
                    <a:pt x="2708" y="2390"/>
                    <a:pt x="2708" y="2164"/>
                    <a:pt x="2607" y="1964"/>
                  </a:cubicBezTo>
                  <a:cubicBezTo>
                    <a:pt x="2457" y="1688"/>
                    <a:pt x="2156" y="1513"/>
                    <a:pt x="1655" y="1462"/>
                  </a:cubicBezTo>
                  <a:cubicBezTo>
                    <a:pt x="1565" y="1457"/>
                    <a:pt x="1477" y="1454"/>
                    <a:pt x="1393" y="1454"/>
                  </a:cubicBezTo>
                  <a:cubicBezTo>
                    <a:pt x="1100" y="1454"/>
                    <a:pt x="841" y="1491"/>
                    <a:pt x="627" y="1588"/>
                  </a:cubicBezTo>
                  <a:cubicBezTo>
                    <a:pt x="878" y="1212"/>
                    <a:pt x="1204" y="836"/>
                    <a:pt x="1605" y="585"/>
                  </a:cubicBezTo>
                  <a:cubicBezTo>
                    <a:pt x="1916" y="378"/>
                    <a:pt x="2323" y="240"/>
                    <a:pt x="2729" y="240"/>
                  </a:cubicBezTo>
                  <a:cubicBezTo>
                    <a:pt x="3009" y="240"/>
                    <a:pt x="3289" y="306"/>
                    <a:pt x="3535" y="460"/>
                  </a:cubicBezTo>
                  <a:cubicBezTo>
                    <a:pt x="3635" y="535"/>
                    <a:pt x="3710" y="635"/>
                    <a:pt x="3710" y="711"/>
                  </a:cubicBezTo>
                  <a:cubicBezTo>
                    <a:pt x="3710" y="736"/>
                    <a:pt x="3710" y="736"/>
                    <a:pt x="3685" y="761"/>
                  </a:cubicBezTo>
                  <a:cubicBezTo>
                    <a:pt x="3635" y="786"/>
                    <a:pt x="3635" y="886"/>
                    <a:pt x="3685" y="936"/>
                  </a:cubicBezTo>
                  <a:cubicBezTo>
                    <a:pt x="3698" y="961"/>
                    <a:pt x="3723" y="974"/>
                    <a:pt x="3751" y="974"/>
                  </a:cubicBezTo>
                  <a:cubicBezTo>
                    <a:pt x="3779" y="974"/>
                    <a:pt x="3810" y="961"/>
                    <a:pt x="3835" y="936"/>
                  </a:cubicBezTo>
                  <a:cubicBezTo>
                    <a:pt x="3911" y="886"/>
                    <a:pt x="3961" y="786"/>
                    <a:pt x="3961" y="685"/>
                  </a:cubicBezTo>
                  <a:cubicBezTo>
                    <a:pt x="3936" y="510"/>
                    <a:pt x="3810" y="360"/>
                    <a:pt x="3685" y="259"/>
                  </a:cubicBezTo>
                  <a:cubicBezTo>
                    <a:pt x="3400" y="76"/>
                    <a:pt x="3077"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7378856" y="3025676"/>
              <a:ext cx="308187" cy="186775"/>
            </a:xfrm>
            <a:custGeom>
              <a:avLst/>
              <a:gdLst/>
              <a:ahLst/>
              <a:cxnLst/>
              <a:rect l="l" t="t" r="r" b="b"/>
              <a:pathLst>
                <a:path w="5790" h="3509" extrusionOk="0">
                  <a:moveTo>
                    <a:pt x="5790" y="0"/>
                  </a:moveTo>
                  <a:lnTo>
                    <a:pt x="5790" y="0"/>
                  </a:lnTo>
                  <a:cubicBezTo>
                    <a:pt x="4424" y="2037"/>
                    <a:pt x="2962" y="2541"/>
                    <a:pt x="1849" y="2541"/>
                  </a:cubicBezTo>
                  <a:cubicBezTo>
                    <a:pt x="757" y="2541"/>
                    <a:pt x="0" y="2055"/>
                    <a:pt x="0" y="2055"/>
                  </a:cubicBezTo>
                  <a:lnTo>
                    <a:pt x="0" y="2055"/>
                  </a:lnTo>
                  <a:cubicBezTo>
                    <a:pt x="226" y="2682"/>
                    <a:pt x="1003" y="3283"/>
                    <a:pt x="1730" y="3509"/>
                  </a:cubicBezTo>
                  <a:cubicBezTo>
                    <a:pt x="2206" y="3359"/>
                    <a:pt x="2657" y="3334"/>
                    <a:pt x="3133" y="3283"/>
                  </a:cubicBezTo>
                  <a:cubicBezTo>
                    <a:pt x="3659" y="3208"/>
                    <a:pt x="4161" y="3083"/>
                    <a:pt x="4662" y="2933"/>
                  </a:cubicBezTo>
                  <a:cubicBezTo>
                    <a:pt x="4913" y="2882"/>
                    <a:pt x="5163" y="2782"/>
                    <a:pt x="5439" y="2707"/>
                  </a:cubicBezTo>
                  <a:cubicBezTo>
                    <a:pt x="5514" y="1554"/>
                    <a:pt x="5790" y="0"/>
                    <a:pt x="5790"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6348401" y="1811104"/>
              <a:ext cx="2819407" cy="2087476"/>
            </a:xfrm>
            <a:custGeom>
              <a:avLst/>
              <a:gdLst/>
              <a:ahLst/>
              <a:cxnLst/>
              <a:rect l="l" t="t" r="r" b="b"/>
              <a:pathLst>
                <a:path w="52969" h="39218" extrusionOk="0">
                  <a:moveTo>
                    <a:pt x="16995" y="1"/>
                  </a:moveTo>
                  <a:cubicBezTo>
                    <a:pt x="11215" y="1"/>
                    <a:pt x="1" y="3811"/>
                    <a:pt x="6126" y="10387"/>
                  </a:cubicBezTo>
                  <a:cubicBezTo>
                    <a:pt x="9860" y="13695"/>
                    <a:pt x="18632" y="12367"/>
                    <a:pt x="18733" y="20713"/>
                  </a:cubicBezTo>
                  <a:cubicBezTo>
                    <a:pt x="20308" y="19348"/>
                    <a:pt x="21809" y="18747"/>
                    <a:pt x="22993" y="18747"/>
                  </a:cubicBezTo>
                  <a:cubicBezTo>
                    <a:pt x="25048" y="18747"/>
                    <a:pt x="26143" y="20561"/>
                    <a:pt x="24998" y="23345"/>
                  </a:cubicBezTo>
                  <a:cubicBezTo>
                    <a:pt x="24196" y="25324"/>
                    <a:pt x="21214" y="26277"/>
                    <a:pt x="21214" y="26277"/>
                  </a:cubicBezTo>
                  <a:cubicBezTo>
                    <a:pt x="21214" y="26277"/>
                    <a:pt x="22191" y="29911"/>
                    <a:pt x="18908" y="33320"/>
                  </a:cubicBezTo>
                  <a:cubicBezTo>
                    <a:pt x="17630" y="34648"/>
                    <a:pt x="19309" y="37856"/>
                    <a:pt x="21038" y="38508"/>
                  </a:cubicBezTo>
                  <a:cubicBezTo>
                    <a:pt x="22255" y="38967"/>
                    <a:pt x="23517" y="39217"/>
                    <a:pt x="24753" y="39217"/>
                  </a:cubicBezTo>
                  <a:cubicBezTo>
                    <a:pt x="27894" y="39217"/>
                    <a:pt x="30859" y="37599"/>
                    <a:pt x="32442" y="33695"/>
                  </a:cubicBezTo>
                  <a:cubicBezTo>
                    <a:pt x="33513" y="34920"/>
                    <a:pt x="34756" y="36430"/>
                    <a:pt x="36603" y="36430"/>
                  </a:cubicBezTo>
                  <a:cubicBezTo>
                    <a:pt x="36873" y="36430"/>
                    <a:pt x="37157" y="36397"/>
                    <a:pt x="37455" y="36327"/>
                  </a:cubicBezTo>
                  <a:cubicBezTo>
                    <a:pt x="42843" y="35726"/>
                    <a:pt x="52968" y="31064"/>
                    <a:pt x="46026" y="25174"/>
                  </a:cubicBezTo>
                  <a:cubicBezTo>
                    <a:pt x="32637" y="18804"/>
                    <a:pt x="34709" y="35"/>
                    <a:pt x="18072" y="35"/>
                  </a:cubicBezTo>
                  <a:cubicBezTo>
                    <a:pt x="18017" y="35"/>
                    <a:pt x="17961" y="36"/>
                    <a:pt x="17906" y="36"/>
                  </a:cubicBezTo>
                  <a:cubicBezTo>
                    <a:pt x="17621" y="12"/>
                    <a:pt x="17317" y="1"/>
                    <a:pt x="16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6915926" y="4743950"/>
              <a:ext cx="494963" cy="727354"/>
            </a:xfrm>
            <a:custGeom>
              <a:avLst/>
              <a:gdLst/>
              <a:ahLst/>
              <a:cxnLst/>
              <a:rect l="l" t="t" r="r" b="b"/>
              <a:pathLst>
                <a:path w="9299" h="13665" extrusionOk="0">
                  <a:moveTo>
                    <a:pt x="2156" y="0"/>
                  </a:moveTo>
                  <a:lnTo>
                    <a:pt x="0" y="1253"/>
                  </a:lnTo>
                  <a:lnTo>
                    <a:pt x="6818" y="13058"/>
                  </a:lnTo>
                  <a:cubicBezTo>
                    <a:pt x="7055" y="13447"/>
                    <a:pt x="7474" y="13665"/>
                    <a:pt x="7907" y="13665"/>
                  </a:cubicBezTo>
                  <a:cubicBezTo>
                    <a:pt x="8115" y="13665"/>
                    <a:pt x="8327" y="13615"/>
                    <a:pt x="8522" y="13509"/>
                  </a:cubicBezTo>
                  <a:cubicBezTo>
                    <a:pt x="9098" y="13158"/>
                    <a:pt x="9299" y="12406"/>
                    <a:pt x="8973" y="11805"/>
                  </a:cubicBezTo>
                  <a:lnTo>
                    <a:pt x="21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7680343" y="3086144"/>
              <a:ext cx="1084617" cy="484051"/>
            </a:xfrm>
            <a:custGeom>
              <a:avLst/>
              <a:gdLst/>
              <a:ahLst/>
              <a:cxnLst/>
              <a:rect l="l" t="t" r="r" b="b"/>
              <a:pathLst>
                <a:path w="20377" h="9094" extrusionOk="0">
                  <a:moveTo>
                    <a:pt x="13157" y="1"/>
                  </a:moveTo>
                  <a:cubicBezTo>
                    <a:pt x="13019" y="1"/>
                    <a:pt x="12923" y="165"/>
                    <a:pt x="13008" y="293"/>
                  </a:cubicBezTo>
                  <a:cubicBezTo>
                    <a:pt x="13534" y="1120"/>
                    <a:pt x="13835" y="2097"/>
                    <a:pt x="13885" y="3100"/>
                  </a:cubicBezTo>
                  <a:cubicBezTo>
                    <a:pt x="13902" y="3215"/>
                    <a:pt x="13799" y="3287"/>
                    <a:pt x="13698" y="3287"/>
                  </a:cubicBezTo>
                  <a:cubicBezTo>
                    <a:pt x="13645" y="3287"/>
                    <a:pt x="13594" y="3268"/>
                    <a:pt x="13559" y="3225"/>
                  </a:cubicBezTo>
                  <a:cubicBezTo>
                    <a:pt x="13158" y="2674"/>
                    <a:pt x="12707" y="2172"/>
                    <a:pt x="12231" y="1696"/>
                  </a:cubicBezTo>
                  <a:cubicBezTo>
                    <a:pt x="12196" y="1661"/>
                    <a:pt x="12152" y="1646"/>
                    <a:pt x="12109" y="1646"/>
                  </a:cubicBezTo>
                  <a:cubicBezTo>
                    <a:pt x="11999" y="1646"/>
                    <a:pt x="11887" y="1746"/>
                    <a:pt x="11905" y="1872"/>
                  </a:cubicBezTo>
                  <a:cubicBezTo>
                    <a:pt x="12131" y="2774"/>
                    <a:pt x="12081" y="3701"/>
                    <a:pt x="11780" y="4553"/>
                  </a:cubicBezTo>
                  <a:cubicBezTo>
                    <a:pt x="11755" y="4641"/>
                    <a:pt x="11680" y="4685"/>
                    <a:pt x="11604" y="4685"/>
                  </a:cubicBezTo>
                  <a:cubicBezTo>
                    <a:pt x="11529" y="4685"/>
                    <a:pt x="11454" y="4641"/>
                    <a:pt x="11429" y="4553"/>
                  </a:cubicBezTo>
                  <a:cubicBezTo>
                    <a:pt x="11003" y="3350"/>
                    <a:pt x="10376" y="2223"/>
                    <a:pt x="9574" y="1245"/>
                  </a:cubicBezTo>
                  <a:cubicBezTo>
                    <a:pt x="9533" y="1195"/>
                    <a:pt x="9480" y="1173"/>
                    <a:pt x="9429" y="1173"/>
                  </a:cubicBezTo>
                  <a:cubicBezTo>
                    <a:pt x="9327" y="1173"/>
                    <a:pt x="9232" y="1262"/>
                    <a:pt x="9249" y="1396"/>
                  </a:cubicBezTo>
                  <a:cubicBezTo>
                    <a:pt x="9299" y="2172"/>
                    <a:pt x="9249" y="2974"/>
                    <a:pt x="9073" y="3777"/>
                  </a:cubicBezTo>
                  <a:cubicBezTo>
                    <a:pt x="9059" y="3864"/>
                    <a:pt x="8976" y="3917"/>
                    <a:pt x="8890" y="3917"/>
                  </a:cubicBezTo>
                  <a:cubicBezTo>
                    <a:pt x="8828" y="3917"/>
                    <a:pt x="8764" y="3890"/>
                    <a:pt x="8722" y="3827"/>
                  </a:cubicBezTo>
                  <a:cubicBezTo>
                    <a:pt x="8171" y="2949"/>
                    <a:pt x="7519" y="2122"/>
                    <a:pt x="6792" y="1370"/>
                  </a:cubicBezTo>
                  <a:cubicBezTo>
                    <a:pt x="6754" y="1332"/>
                    <a:pt x="6707" y="1315"/>
                    <a:pt x="6661" y="1315"/>
                  </a:cubicBezTo>
                  <a:cubicBezTo>
                    <a:pt x="6553" y="1315"/>
                    <a:pt x="6449" y="1406"/>
                    <a:pt x="6467" y="1546"/>
                  </a:cubicBezTo>
                  <a:cubicBezTo>
                    <a:pt x="6567" y="2473"/>
                    <a:pt x="6341" y="3451"/>
                    <a:pt x="5790" y="4203"/>
                  </a:cubicBezTo>
                  <a:cubicBezTo>
                    <a:pt x="5747" y="4257"/>
                    <a:pt x="5685" y="4283"/>
                    <a:pt x="5624" y="4283"/>
                  </a:cubicBezTo>
                  <a:cubicBezTo>
                    <a:pt x="5544" y="4283"/>
                    <a:pt x="5467" y="4238"/>
                    <a:pt x="5439" y="4152"/>
                  </a:cubicBezTo>
                  <a:cubicBezTo>
                    <a:pt x="5314" y="3751"/>
                    <a:pt x="5063" y="3401"/>
                    <a:pt x="4737" y="3125"/>
                  </a:cubicBezTo>
                  <a:cubicBezTo>
                    <a:pt x="4705" y="3092"/>
                    <a:pt x="4665" y="3078"/>
                    <a:pt x="4624" y="3078"/>
                  </a:cubicBezTo>
                  <a:cubicBezTo>
                    <a:pt x="4539" y="3078"/>
                    <a:pt x="4453" y="3140"/>
                    <a:pt x="4437" y="3225"/>
                  </a:cubicBezTo>
                  <a:cubicBezTo>
                    <a:pt x="4311" y="3751"/>
                    <a:pt x="4061" y="4278"/>
                    <a:pt x="3735" y="4704"/>
                  </a:cubicBezTo>
                  <a:cubicBezTo>
                    <a:pt x="3696" y="4761"/>
                    <a:pt x="3640" y="4786"/>
                    <a:pt x="3583" y="4786"/>
                  </a:cubicBezTo>
                  <a:cubicBezTo>
                    <a:pt x="3491" y="4786"/>
                    <a:pt x="3399" y="4722"/>
                    <a:pt x="3384" y="4629"/>
                  </a:cubicBezTo>
                  <a:cubicBezTo>
                    <a:pt x="3284" y="3701"/>
                    <a:pt x="2933" y="2799"/>
                    <a:pt x="2381" y="2022"/>
                  </a:cubicBezTo>
                  <a:cubicBezTo>
                    <a:pt x="2340" y="1972"/>
                    <a:pt x="2284" y="1950"/>
                    <a:pt x="2229" y="1950"/>
                  </a:cubicBezTo>
                  <a:cubicBezTo>
                    <a:pt x="2120" y="1950"/>
                    <a:pt x="2014" y="2039"/>
                    <a:pt x="2030" y="2172"/>
                  </a:cubicBezTo>
                  <a:cubicBezTo>
                    <a:pt x="2156" y="3576"/>
                    <a:pt x="1905" y="5030"/>
                    <a:pt x="1354" y="6333"/>
                  </a:cubicBezTo>
                  <a:cubicBezTo>
                    <a:pt x="1329" y="6421"/>
                    <a:pt x="1260" y="6464"/>
                    <a:pt x="1188" y="6464"/>
                  </a:cubicBezTo>
                  <a:cubicBezTo>
                    <a:pt x="1116" y="6464"/>
                    <a:pt x="1041" y="6421"/>
                    <a:pt x="1003" y="6333"/>
                  </a:cubicBezTo>
                  <a:cubicBezTo>
                    <a:pt x="978" y="6258"/>
                    <a:pt x="953" y="6183"/>
                    <a:pt x="903" y="6107"/>
                  </a:cubicBezTo>
                  <a:cubicBezTo>
                    <a:pt x="876" y="6029"/>
                    <a:pt x="802" y="5991"/>
                    <a:pt x="727" y="5991"/>
                  </a:cubicBezTo>
                  <a:cubicBezTo>
                    <a:pt x="658" y="5991"/>
                    <a:pt x="588" y="6022"/>
                    <a:pt x="552" y="6082"/>
                  </a:cubicBezTo>
                  <a:cubicBezTo>
                    <a:pt x="25" y="7160"/>
                    <a:pt x="0" y="7837"/>
                    <a:pt x="677" y="8864"/>
                  </a:cubicBezTo>
                  <a:cubicBezTo>
                    <a:pt x="707" y="8925"/>
                    <a:pt x="775" y="8958"/>
                    <a:pt x="839" y="8958"/>
                  </a:cubicBezTo>
                  <a:cubicBezTo>
                    <a:pt x="882" y="8958"/>
                    <a:pt x="923" y="8944"/>
                    <a:pt x="953" y="8914"/>
                  </a:cubicBezTo>
                  <a:cubicBezTo>
                    <a:pt x="1379" y="8538"/>
                    <a:pt x="2331" y="7536"/>
                    <a:pt x="2557" y="7010"/>
                  </a:cubicBezTo>
                  <a:cubicBezTo>
                    <a:pt x="2591" y="6924"/>
                    <a:pt x="2671" y="6874"/>
                    <a:pt x="2751" y="6874"/>
                  </a:cubicBezTo>
                  <a:cubicBezTo>
                    <a:pt x="2788" y="6874"/>
                    <a:pt x="2825" y="6885"/>
                    <a:pt x="2858" y="6909"/>
                  </a:cubicBezTo>
                  <a:cubicBezTo>
                    <a:pt x="3259" y="7260"/>
                    <a:pt x="3559" y="7736"/>
                    <a:pt x="3685" y="8263"/>
                  </a:cubicBezTo>
                  <a:cubicBezTo>
                    <a:pt x="3711" y="8366"/>
                    <a:pt x="3790" y="8416"/>
                    <a:pt x="3868" y="8416"/>
                  </a:cubicBezTo>
                  <a:cubicBezTo>
                    <a:pt x="3940" y="8416"/>
                    <a:pt x="4011" y="8373"/>
                    <a:pt x="4036" y="8288"/>
                  </a:cubicBezTo>
                  <a:cubicBezTo>
                    <a:pt x="4236" y="7787"/>
                    <a:pt x="4386" y="7260"/>
                    <a:pt x="4462" y="6734"/>
                  </a:cubicBezTo>
                  <a:cubicBezTo>
                    <a:pt x="4483" y="6625"/>
                    <a:pt x="4581" y="6554"/>
                    <a:pt x="4672" y="6554"/>
                  </a:cubicBezTo>
                  <a:cubicBezTo>
                    <a:pt x="4686" y="6554"/>
                    <a:pt x="4699" y="6555"/>
                    <a:pt x="4712" y="6558"/>
                  </a:cubicBezTo>
                  <a:cubicBezTo>
                    <a:pt x="5213" y="6734"/>
                    <a:pt x="5614" y="7185"/>
                    <a:pt x="5765" y="7686"/>
                  </a:cubicBezTo>
                  <a:cubicBezTo>
                    <a:pt x="5793" y="7772"/>
                    <a:pt x="5870" y="7817"/>
                    <a:pt x="5950" y="7817"/>
                  </a:cubicBezTo>
                  <a:cubicBezTo>
                    <a:pt x="6010" y="7817"/>
                    <a:pt x="6072" y="7791"/>
                    <a:pt x="6116" y="7736"/>
                  </a:cubicBezTo>
                  <a:cubicBezTo>
                    <a:pt x="6416" y="7260"/>
                    <a:pt x="6592" y="6684"/>
                    <a:pt x="6592" y="6107"/>
                  </a:cubicBezTo>
                  <a:cubicBezTo>
                    <a:pt x="6592" y="5998"/>
                    <a:pt x="6668" y="5927"/>
                    <a:pt x="6770" y="5927"/>
                  </a:cubicBezTo>
                  <a:cubicBezTo>
                    <a:pt x="6786" y="5927"/>
                    <a:pt x="6801" y="5929"/>
                    <a:pt x="6817" y="5932"/>
                  </a:cubicBezTo>
                  <a:cubicBezTo>
                    <a:pt x="7544" y="6057"/>
                    <a:pt x="8196" y="6458"/>
                    <a:pt x="8697" y="6985"/>
                  </a:cubicBezTo>
                  <a:cubicBezTo>
                    <a:pt x="8736" y="7032"/>
                    <a:pt x="8788" y="7052"/>
                    <a:pt x="8839" y="7052"/>
                  </a:cubicBezTo>
                  <a:cubicBezTo>
                    <a:pt x="8950" y="7052"/>
                    <a:pt x="9057" y="6955"/>
                    <a:pt x="9023" y="6834"/>
                  </a:cubicBezTo>
                  <a:cubicBezTo>
                    <a:pt x="9003" y="6694"/>
                    <a:pt x="9110" y="6586"/>
                    <a:pt x="9231" y="6586"/>
                  </a:cubicBezTo>
                  <a:cubicBezTo>
                    <a:pt x="9262" y="6586"/>
                    <a:pt x="9293" y="6593"/>
                    <a:pt x="9324" y="6609"/>
                  </a:cubicBezTo>
                  <a:cubicBezTo>
                    <a:pt x="10401" y="7360"/>
                    <a:pt x="11429" y="8162"/>
                    <a:pt x="12406" y="9040"/>
                  </a:cubicBezTo>
                  <a:cubicBezTo>
                    <a:pt x="12434" y="9076"/>
                    <a:pt x="12475" y="9093"/>
                    <a:pt x="12519" y="9093"/>
                  </a:cubicBezTo>
                  <a:cubicBezTo>
                    <a:pt x="12594" y="9093"/>
                    <a:pt x="12676" y="9044"/>
                    <a:pt x="12707" y="8964"/>
                  </a:cubicBezTo>
                  <a:cubicBezTo>
                    <a:pt x="12908" y="8513"/>
                    <a:pt x="13008" y="8012"/>
                    <a:pt x="12983" y="7536"/>
                  </a:cubicBezTo>
                  <a:cubicBezTo>
                    <a:pt x="12965" y="7408"/>
                    <a:pt x="13066" y="7321"/>
                    <a:pt x="13170" y="7321"/>
                  </a:cubicBezTo>
                  <a:cubicBezTo>
                    <a:pt x="13210" y="7321"/>
                    <a:pt x="13249" y="7333"/>
                    <a:pt x="13284" y="7360"/>
                  </a:cubicBezTo>
                  <a:cubicBezTo>
                    <a:pt x="13710" y="7661"/>
                    <a:pt x="14061" y="8037"/>
                    <a:pt x="14361" y="8488"/>
                  </a:cubicBezTo>
                  <a:cubicBezTo>
                    <a:pt x="14399" y="8536"/>
                    <a:pt x="14455" y="8558"/>
                    <a:pt x="14511" y="8558"/>
                  </a:cubicBezTo>
                  <a:cubicBezTo>
                    <a:pt x="14603" y="8558"/>
                    <a:pt x="14697" y="8497"/>
                    <a:pt x="14712" y="8388"/>
                  </a:cubicBezTo>
                  <a:cubicBezTo>
                    <a:pt x="14787" y="7937"/>
                    <a:pt x="14762" y="7461"/>
                    <a:pt x="14637" y="6985"/>
                  </a:cubicBezTo>
                  <a:cubicBezTo>
                    <a:pt x="14595" y="6857"/>
                    <a:pt x="14696" y="6748"/>
                    <a:pt x="14819" y="6748"/>
                  </a:cubicBezTo>
                  <a:cubicBezTo>
                    <a:pt x="14842" y="6748"/>
                    <a:pt x="14865" y="6751"/>
                    <a:pt x="14888" y="6759"/>
                  </a:cubicBezTo>
                  <a:cubicBezTo>
                    <a:pt x="15665" y="7110"/>
                    <a:pt x="16291" y="7736"/>
                    <a:pt x="16667" y="8488"/>
                  </a:cubicBezTo>
                  <a:cubicBezTo>
                    <a:pt x="16705" y="8563"/>
                    <a:pt x="16774" y="8601"/>
                    <a:pt x="16843" y="8601"/>
                  </a:cubicBezTo>
                  <a:cubicBezTo>
                    <a:pt x="16912" y="8601"/>
                    <a:pt x="16980" y="8563"/>
                    <a:pt x="17018" y="8488"/>
                  </a:cubicBezTo>
                  <a:cubicBezTo>
                    <a:pt x="17294" y="7812"/>
                    <a:pt x="17394" y="7060"/>
                    <a:pt x="17294" y="6333"/>
                  </a:cubicBezTo>
                  <a:cubicBezTo>
                    <a:pt x="17277" y="6212"/>
                    <a:pt x="17390" y="6115"/>
                    <a:pt x="17503" y="6115"/>
                  </a:cubicBezTo>
                  <a:cubicBezTo>
                    <a:pt x="17554" y="6115"/>
                    <a:pt x="17605" y="6136"/>
                    <a:pt x="17645" y="6183"/>
                  </a:cubicBezTo>
                  <a:cubicBezTo>
                    <a:pt x="18146" y="6734"/>
                    <a:pt x="18522" y="7386"/>
                    <a:pt x="18772" y="8087"/>
                  </a:cubicBezTo>
                  <a:cubicBezTo>
                    <a:pt x="18811" y="8178"/>
                    <a:pt x="18891" y="8222"/>
                    <a:pt x="18969" y="8222"/>
                  </a:cubicBezTo>
                  <a:cubicBezTo>
                    <a:pt x="19041" y="8222"/>
                    <a:pt x="19112" y="8185"/>
                    <a:pt x="19148" y="8112"/>
                  </a:cubicBezTo>
                  <a:cubicBezTo>
                    <a:pt x="19374" y="7511"/>
                    <a:pt x="19474" y="6859"/>
                    <a:pt x="19374" y="6233"/>
                  </a:cubicBezTo>
                  <a:cubicBezTo>
                    <a:pt x="19357" y="6099"/>
                    <a:pt x="19463" y="5999"/>
                    <a:pt x="19573" y="5999"/>
                  </a:cubicBezTo>
                  <a:cubicBezTo>
                    <a:pt x="19627" y="5999"/>
                    <a:pt x="19683" y="6024"/>
                    <a:pt x="19725" y="6082"/>
                  </a:cubicBezTo>
                  <a:cubicBezTo>
                    <a:pt x="19750" y="6107"/>
                    <a:pt x="19775" y="6157"/>
                    <a:pt x="19825" y="6208"/>
                  </a:cubicBezTo>
                  <a:cubicBezTo>
                    <a:pt x="19866" y="6269"/>
                    <a:pt x="19927" y="6297"/>
                    <a:pt x="19987" y="6297"/>
                  </a:cubicBezTo>
                  <a:cubicBezTo>
                    <a:pt x="20075" y="6297"/>
                    <a:pt x="20161" y="6237"/>
                    <a:pt x="20176" y="6132"/>
                  </a:cubicBezTo>
                  <a:cubicBezTo>
                    <a:pt x="20376" y="4027"/>
                    <a:pt x="19123" y="1822"/>
                    <a:pt x="17193" y="969"/>
                  </a:cubicBezTo>
                  <a:cubicBezTo>
                    <a:pt x="17165" y="957"/>
                    <a:pt x="17136" y="952"/>
                    <a:pt x="17109" y="952"/>
                  </a:cubicBezTo>
                  <a:cubicBezTo>
                    <a:pt x="16968" y="952"/>
                    <a:pt x="16859" y="1098"/>
                    <a:pt x="16943" y="1245"/>
                  </a:cubicBezTo>
                  <a:cubicBezTo>
                    <a:pt x="17244" y="1746"/>
                    <a:pt x="17394" y="2348"/>
                    <a:pt x="17419" y="2949"/>
                  </a:cubicBezTo>
                  <a:cubicBezTo>
                    <a:pt x="17419" y="3060"/>
                    <a:pt x="17319" y="3141"/>
                    <a:pt x="17220" y="3141"/>
                  </a:cubicBezTo>
                  <a:cubicBezTo>
                    <a:pt x="17162" y="3141"/>
                    <a:pt x="17105" y="3114"/>
                    <a:pt x="17068" y="3050"/>
                  </a:cubicBezTo>
                  <a:cubicBezTo>
                    <a:pt x="16116" y="1696"/>
                    <a:pt x="14762" y="619"/>
                    <a:pt x="13234" y="17"/>
                  </a:cubicBezTo>
                  <a:cubicBezTo>
                    <a:pt x="13207" y="6"/>
                    <a:pt x="13182" y="1"/>
                    <a:pt x="13157" y="1"/>
                  </a:cubicBezTo>
                  <a:close/>
                </a:path>
              </a:pathLst>
            </a:custGeom>
            <a:solidFill>
              <a:srgbClr val="FFFFFF">
                <a:alpha val="15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6219534" y="3927476"/>
              <a:ext cx="933876" cy="935207"/>
            </a:xfrm>
            <a:custGeom>
              <a:avLst/>
              <a:gdLst/>
              <a:ahLst/>
              <a:cxnLst/>
              <a:rect l="l" t="t" r="r" b="b"/>
              <a:pathLst>
                <a:path w="17545" h="17570" extrusionOk="0">
                  <a:moveTo>
                    <a:pt x="8773" y="1"/>
                  </a:moveTo>
                  <a:cubicBezTo>
                    <a:pt x="3910" y="1"/>
                    <a:pt x="1" y="3935"/>
                    <a:pt x="1" y="8798"/>
                  </a:cubicBezTo>
                  <a:cubicBezTo>
                    <a:pt x="1" y="13635"/>
                    <a:pt x="3910" y="17570"/>
                    <a:pt x="8773" y="17570"/>
                  </a:cubicBezTo>
                  <a:cubicBezTo>
                    <a:pt x="13610" y="17570"/>
                    <a:pt x="17545" y="13635"/>
                    <a:pt x="17545" y="8798"/>
                  </a:cubicBezTo>
                  <a:cubicBezTo>
                    <a:pt x="17545" y="3935"/>
                    <a:pt x="13610" y="1"/>
                    <a:pt x="8773" y="1"/>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6248917" y="4090249"/>
              <a:ext cx="603014" cy="771107"/>
            </a:xfrm>
            <a:custGeom>
              <a:avLst/>
              <a:gdLst/>
              <a:ahLst/>
              <a:cxnLst/>
              <a:rect l="l" t="t" r="r" b="b"/>
              <a:pathLst>
                <a:path w="11329" h="14487" extrusionOk="0">
                  <a:moveTo>
                    <a:pt x="1579" y="0"/>
                  </a:moveTo>
                  <a:lnTo>
                    <a:pt x="0" y="2807"/>
                  </a:lnTo>
                  <a:lnTo>
                    <a:pt x="8672" y="14487"/>
                  </a:lnTo>
                  <a:lnTo>
                    <a:pt x="11328" y="13935"/>
                  </a:lnTo>
                  <a:lnTo>
                    <a:pt x="1579" y="0"/>
                  </a:ln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6187544" y="3896816"/>
              <a:ext cx="997909" cy="997909"/>
            </a:xfrm>
            <a:custGeom>
              <a:avLst/>
              <a:gdLst/>
              <a:ahLst/>
              <a:cxnLst/>
              <a:rect l="l" t="t" r="r" b="b"/>
              <a:pathLst>
                <a:path w="18748" h="18748" extrusionOk="0">
                  <a:moveTo>
                    <a:pt x="9374" y="1178"/>
                  </a:moveTo>
                  <a:cubicBezTo>
                    <a:pt x="13885" y="1178"/>
                    <a:pt x="17544" y="4862"/>
                    <a:pt x="17544" y="9374"/>
                  </a:cubicBezTo>
                  <a:cubicBezTo>
                    <a:pt x="17544" y="13885"/>
                    <a:pt x="13885" y="17544"/>
                    <a:pt x="9374" y="17544"/>
                  </a:cubicBezTo>
                  <a:cubicBezTo>
                    <a:pt x="4862" y="17544"/>
                    <a:pt x="1178" y="13885"/>
                    <a:pt x="1178" y="9374"/>
                  </a:cubicBezTo>
                  <a:cubicBezTo>
                    <a:pt x="1178" y="4862"/>
                    <a:pt x="4862" y="1178"/>
                    <a:pt x="9374" y="1178"/>
                  </a:cubicBezTo>
                  <a:close/>
                  <a:moveTo>
                    <a:pt x="9374" y="0"/>
                  </a:moveTo>
                  <a:cubicBezTo>
                    <a:pt x="4186" y="0"/>
                    <a:pt x="0" y="4186"/>
                    <a:pt x="0" y="9374"/>
                  </a:cubicBezTo>
                  <a:cubicBezTo>
                    <a:pt x="0" y="14537"/>
                    <a:pt x="4186" y="18747"/>
                    <a:pt x="9374" y="18747"/>
                  </a:cubicBezTo>
                  <a:cubicBezTo>
                    <a:pt x="14537" y="18747"/>
                    <a:pt x="18747" y="14537"/>
                    <a:pt x="18747" y="9374"/>
                  </a:cubicBezTo>
                  <a:cubicBezTo>
                    <a:pt x="18747" y="4186"/>
                    <a:pt x="14537" y="0"/>
                    <a:pt x="9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32">
            <a:extLst>
              <a:ext uri="{FF2B5EF4-FFF2-40B4-BE49-F238E27FC236}">
                <a16:creationId xmlns:a16="http://schemas.microsoft.com/office/drawing/2014/main" id="{B457B0DC-FE71-673A-43A8-87C814A1BDEF}"/>
              </a:ext>
            </a:extLst>
          </p:cNvPr>
          <p:cNvSpPr txBox="1">
            <a:spLocks/>
          </p:cNvSpPr>
          <p:nvPr/>
        </p:nvSpPr>
        <p:spPr>
          <a:xfrm>
            <a:off x="742483" y="3952857"/>
            <a:ext cx="38589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mbay"/>
              <a:buNone/>
              <a:defRPr sz="16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4pPr>
            <a:lvl5pPr marL="2286000" marR="0" lvl="4"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5pPr>
            <a:lvl6pPr marL="2743200" marR="0" lvl="5"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6pPr>
            <a:lvl7pPr marL="3200400" marR="0" lvl="6"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7pPr>
            <a:lvl8pPr marL="3657600" marR="0" lvl="7"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8pPr>
            <a:lvl9pPr marL="4114800" marR="0" lvl="8" indent="-317500" algn="ctr" rtl="0">
              <a:lnSpc>
                <a:spcPct val="100000"/>
              </a:lnSpc>
              <a:spcBef>
                <a:spcPts val="0"/>
              </a:spcBef>
              <a:spcAft>
                <a:spcPts val="0"/>
              </a:spcAft>
              <a:buClr>
                <a:schemeClr val="dk1"/>
              </a:buClr>
              <a:buSzPts val="1800"/>
              <a:buFont typeface="Cambay"/>
              <a:buNone/>
              <a:defRPr sz="1800" b="0" i="0" u="none" strike="noStrike" cap="none">
                <a:solidFill>
                  <a:schemeClr val="dk1"/>
                </a:solidFill>
                <a:latin typeface="Cambay"/>
                <a:ea typeface="Cambay"/>
                <a:cs typeface="Cambay"/>
                <a:sym typeface="Cambay"/>
              </a:defRPr>
            </a:lvl9pPr>
          </a:lstStyle>
          <a:p>
            <a:pPr marL="0" indent="0"/>
            <a:r>
              <a:rPr lang="en" sz="1200" dirty="0">
                <a:solidFill>
                  <a:srgbClr val="002060"/>
                </a:solidFill>
                <a:latin typeface="Montserrat SemiBold" panose="00000700000000000000" pitchFamily="2" charset="0"/>
              </a:rPr>
              <a:t>By Stefano Valenti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4"/>
          <p:cNvSpPr txBox="1">
            <a:spLocks noGrp="1"/>
          </p:cNvSpPr>
          <p:nvPr>
            <p:ph type="title"/>
          </p:nvPr>
        </p:nvSpPr>
        <p:spPr>
          <a:xfrm>
            <a:off x="1084067" y="2688127"/>
            <a:ext cx="2244300" cy="7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11,200</a:t>
            </a:r>
            <a:endParaRPr sz="2800" dirty="0"/>
          </a:p>
        </p:txBody>
      </p:sp>
      <p:sp>
        <p:nvSpPr>
          <p:cNvPr id="628" name="Google Shape;628;p44"/>
          <p:cNvSpPr txBox="1">
            <a:spLocks noGrp="1"/>
          </p:cNvSpPr>
          <p:nvPr>
            <p:ph type="subTitle" idx="1"/>
          </p:nvPr>
        </p:nvSpPr>
        <p:spPr>
          <a:xfrm>
            <a:off x="1084067" y="3472987"/>
            <a:ext cx="2244300" cy="6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Morti</a:t>
            </a:r>
            <a:r>
              <a:rPr lang="en" dirty="0"/>
              <a:t> per tumori della pelle ogni anno</a:t>
            </a:r>
            <a:endParaRPr dirty="0"/>
          </a:p>
        </p:txBody>
      </p:sp>
      <p:sp>
        <p:nvSpPr>
          <p:cNvPr id="633" name="Google Shape;633;p44"/>
          <p:cNvSpPr txBox="1">
            <a:spLocks noGrp="1"/>
          </p:cNvSpPr>
          <p:nvPr>
            <p:ph type="title" idx="6"/>
          </p:nvPr>
        </p:nvSpPr>
        <p:spPr>
          <a:xfrm>
            <a:off x="720000" y="3094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Statistiche</a:t>
            </a:r>
            <a:endParaRPr dirty="0"/>
          </a:p>
        </p:txBody>
      </p:sp>
      <p:sp>
        <p:nvSpPr>
          <p:cNvPr id="2" name="Google Shape;621;p43">
            <a:extLst>
              <a:ext uri="{FF2B5EF4-FFF2-40B4-BE49-F238E27FC236}">
                <a16:creationId xmlns:a16="http://schemas.microsoft.com/office/drawing/2014/main" id="{6DA75CFF-D804-7D95-0FF8-19B2E8DD076D}"/>
              </a:ext>
            </a:extLst>
          </p:cNvPr>
          <p:cNvSpPr txBox="1">
            <a:spLocks/>
          </p:cNvSpPr>
          <p:nvPr/>
        </p:nvSpPr>
        <p:spPr>
          <a:xfrm>
            <a:off x="1766800" y="600692"/>
            <a:ext cx="5712000" cy="174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Montserrat"/>
              <a:buNone/>
              <a:defRPr sz="4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 sz="4400" dirty="0"/>
              <a:t>140,</a:t>
            </a:r>
            <a:r>
              <a:rPr lang="en" sz="4400" dirty="0">
                <a:solidFill>
                  <a:schemeClr val="lt2"/>
                </a:solidFill>
              </a:rPr>
              <a:t>000</a:t>
            </a:r>
            <a:endParaRPr lang="en" dirty="0">
              <a:solidFill>
                <a:schemeClr val="lt2"/>
              </a:solidFill>
            </a:endParaRPr>
          </a:p>
        </p:txBody>
      </p:sp>
      <p:sp>
        <p:nvSpPr>
          <p:cNvPr id="3" name="Google Shape;622;p43">
            <a:extLst>
              <a:ext uri="{FF2B5EF4-FFF2-40B4-BE49-F238E27FC236}">
                <a16:creationId xmlns:a16="http://schemas.microsoft.com/office/drawing/2014/main" id="{1F5BD828-DED1-410B-AB64-F338E8C81B97}"/>
              </a:ext>
            </a:extLst>
          </p:cNvPr>
          <p:cNvSpPr txBox="1">
            <a:spLocks/>
          </p:cNvSpPr>
          <p:nvPr/>
        </p:nvSpPr>
        <p:spPr>
          <a:xfrm>
            <a:off x="1766800" y="1839003"/>
            <a:ext cx="5712000" cy="49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PT Sans"/>
              <a:buNone/>
              <a:defRPr sz="1400" b="0" i="0" u="none" strike="noStrike" cap="none">
                <a:solidFill>
                  <a:schemeClr val="dk1"/>
                </a:solidFill>
                <a:latin typeface="Cambay"/>
                <a:ea typeface="Cambay"/>
                <a:cs typeface="Cambay"/>
                <a:sym typeface="Cambay"/>
              </a:defRPr>
            </a:lvl1pPr>
            <a:lvl2pPr marL="914400" marR="0" lvl="1" indent="-317500" algn="ctr" rtl="0">
              <a:lnSpc>
                <a:spcPct val="100000"/>
              </a:lnSpc>
              <a:spcBef>
                <a:spcPts val="0"/>
              </a:spcBef>
              <a:spcAft>
                <a:spcPts val="0"/>
              </a:spcAft>
              <a:buClr>
                <a:schemeClr val="dk1"/>
              </a:buClr>
              <a:buSzPts val="2100"/>
              <a:buFont typeface="Cambay"/>
              <a:buNone/>
              <a:defRPr sz="2100" b="0" i="0" u="none" strike="noStrike" cap="none">
                <a:solidFill>
                  <a:schemeClr val="dk1"/>
                </a:solidFill>
                <a:latin typeface="Cambay"/>
                <a:ea typeface="Cambay"/>
                <a:cs typeface="Cambay"/>
                <a:sym typeface="Cambay"/>
              </a:defRPr>
            </a:lvl2pPr>
            <a:lvl3pPr marL="1371600" marR="0" lvl="2" indent="-317500" algn="ctr" rtl="0">
              <a:lnSpc>
                <a:spcPct val="100000"/>
              </a:lnSpc>
              <a:spcBef>
                <a:spcPts val="0"/>
              </a:spcBef>
              <a:spcAft>
                <a:spcPts val="0"/>
              </a:spcAft>
              <a:buClr>
                <a:schemeClr val="dk1"/>
              </a:buClr>
              <a:buSzPts val="2100"/>
              <a:buFont typeface="Cambay"/>
              <a:buNone/>
              <a:defRPr sz="2100" b="0" i="0" u="none" strike="noStrike" cap="none">
                <a:solidFill>
                  <a:schemeClr val="dk1"/>
                </a:solidFill>
                <a:latin typeface="Cambay"/>
                <a:ea typeface="Cambay"/>
                <a:cs typeface="Cambay"/>
                <a:sym typeface="Cambay"/>
              </a:defRPr>
            </a:lvl3pPr>
            <a:lvl4pPr marL="1828800" marR="0" lvl="3"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9pPr>
          </a:lstStyle>
          <a:p>
            <a:pPr marL="0" indent="0"/>
            <a:r>
              <a:rPr lang="it-IT" dirty="0">
                <a:latin typeface="Montserrat SemiBold" panose="00000700000000000000" pitchFamily="2" charset="0"/>
              </a:rPr>
              <a:t>Casi di </a:t>
            </a:r>
            <a:r>
              <a:rPr lang="it-IT" dirty="0">
                <a:solidFill>
                  <a:srgbClr val="002060"/>
                </a:solidFill>
                <a:latin typeface="Montserrat SemiBold" panose="00000700000000000000" pitchFamily="2" charset="0"/>
              </a:rPr>
              <a:t>melanoma</a:t>
            </a:r>
            <a:r>
              <a:rPr lang="it-IT" dirty="0">
                <a:latin typeface="Montserrat SemiBold" panose="00000700000000000000" pitchFamily="2" charset="0"/>
              </a:rPr>
              <a:t> al mondo </a:t>
            </a:r>
            <a:r>
              <a:rPr lang="it-IT" b="1" dirty="0">
                <a:latin typeface="Montserrat SemiBold" panose="00000700000000000000" pitchFamily="2" charset="0"/>
              </a:rPr>
              <a:t>ogni anno</a:t>
            </a:r>
          </a:p>
        </p:txBody>
      </p:sp>
      <p:sp>
        <p:nvSpPr>
          <p:cNvPr id="12" name="CasellaDiTesto 11">
            <a:extLst>
              <a:ext uri="{FF2B5EF4-FFF2-40B4-BE49-F238E27FC236}">
                <a16:creationId xmlns:a16="http://schemas.microsoft.com/office/drawing/2014/main" id="{6AA1CB90-DEA6-D757-8891-A3D2D5CF7750}"/>
              </a:ext>
            </a:extLst>
          </p:cNvPr>
          <p:cNvSpPr txBox="1"/>
          <p:nvPr/>
        </p:nvSpPr>
        <p:spPr>
          <a:xfrm>
            <a:off x="3832400" y="2965095"/>
            <a:ext cx="3646400" cy="1015663"/>
          </a:xfrm>
          <a:prstGeom prst="rect">
            <a:avLst/>
          </a:prstGeom>
          <a:noFill/>
        </p:spPr>
        <p:txBody>
          <a:bodyPr wrap="square" rtlCol="0">
            <a:spAutoFit/>
          </a:bodyPr>
          <a:lstStyle/>
          <a:p>
            <a:pPr algn="just"/>
            <a:r>
              <a:rPr lang="it-IT" sz="1200" dirty="0">
                <a:latin typeface="Montserrat Medium" panose="00000600000000000000" pitchFamily="2" charset="0"/>
              </a:rPr>
              <a:t>Se trattati precocemente, i tumori della pelle raramente sono mortali, ma è necessario uno screening frequente che può essere fatto anche grazie a strumenti come il nostro.</a:t>
            </a:r>
          </a:p>
        </p:txBody>
      </p:sp>
      <p:sp>
        <p:nvSpPr>
          <p:cNvPr id="8" name="Google Shape;320;p34">
            <a:extLst>
              <a:ext uri="{FF2B5EF4-FFF2-40B4-BE49-F238E27FC236}">
                <a16:creationId xmlns:a16="http://schemas.microsoft.com/office/drawing/2014/main" id="{0D946101-8AC5-2285-C0B5-3CBF50B3B25E}"/>
              </a:ext>
            </a:extLst>
          </p:cNvPr>
          <p:cNvSpPr/>
          <p:nvPr/>
        </p:nvSpPr>
        <p:spPr>
          <a:xfrm>
            <a:off x="8516093" y="4544482"/>
            <a:ext cx="463288" cy="420821"/>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p34">
            <a:extLst>
              <a:ext uri="{FF2B5EF4-FFF2-40B4-BE49-F238E27FC236}">
                <a16:creationId xmlns:a16="http://schemas.microsoft.com/office/drawing/2014/main" id="{62843D9D-BFD9-029A-61D9-5D2AE74F7BEE}"/>
              </a:ext>
            </a:extLst>
          </p:cNvPr>
          <p:cNvSpPr txBox="1">
            <a:spLocks/>
          </p:cNvSpPr>
          <p:nvPr/>
        </p:nvSpPr>
        <p:spPr>
          <a:xfrm>
            <a:off x="8414809" y="4610741"/>
            <a:ext cx="653077" cy="2869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dirty="0">
                <a:solidFill>
                  <a:schemeClr val="accent1"/>
                </a:solidFill>
                <a:latin typeface="Montserrat" panose="00000500000000000000" pitchFamily="2" charset="0"/>
              </a:rPr>
              <a:t>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Prevenzione</a:t>
            </a:r>
            <a:endParaRPr dirty="0"/>
          </a:p>
        </p:txBody>
      </p:sp>
      <p:sp>
        <p:nvSpPr>
          <p:cNvPr id="665" name="Google Shape;665;p47"/>
          <p:cNvSpPr txBox="1"/>
          <p:nvPr/>
        </p:nvSpPr>
        <p:spPr>
          <a:xfrm>
            <a:off x="4235297" y="1472103"/>
            <a:ext cx="2833281" cy="411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2"/>
                </a:solidFill>
                <a:latin typeface="Montserrat"/>
                <a:ea typeface="Montserrat"/>
                <a:cs typeface="Montserrat"/>
                <a:sym typeface="Montserrat"/>
              </a:rPr>
              <a:t>Proteggere la pelle</a:t>
            </a:r>
            <a:endParaRPr sz="2000" b="1" dirty="0">
              <a:solidFill>
                <a:schemeClr val="lt2"/>
              </a:solidFill>
              <a:latin typeface="Montserrat"/>
              <a:ea typeface="Montserrat"/>
              <a:cs typeface="Montserrat"/>
              <a:sym typeface="Montserrat"/>
            </a:endParaRPr>
          </a:p>
        </p:txBody>
      </p:sp>
      <p:sp>
        <p:nvSpPr>
          <p:cNvPr id="666" name="Google Shape;666;p47"/>
          <p:cNvSpPr txBox="1"/>
          <p:nvPr/>
        </p:nvSpPr>
        <p:spPr>
          <a:xfrm>
            <a:off x="6143802" y="3457977"/>
            <a:ext cx="2736850" cy="411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2"/>
                </a:solidFill>
                <a:latin typeface="Montserrat"/>
                <a:ea typeface="Montserrat"/>
                <a:cs typeface="Montserrat"/>
                <a:sym typeface="Montserrat"/>
              </a:rPr>
              <a:t>Stile di vita sano</a:t>
            </a:r>
            <a:endParaRPr sz="2000" b="1" dirty="0">
              <a:solidFill>
                <a:schemeClr val="lt2"/>
              </a:solidFill>
              <a:latin typeface="Montserrat"/>
              <a:ea typeface="Montserrat"/>
              <a:cs typeface="Montserrat"/>
              <a:sym typeface="Montserrat"/>
            </a:endParaRPr>
          </a:p>
        </p:txBody>
      </p:sp>
      <p:sp>
        <p:nvSpPr>
          <p:cNvPr id="667" name="Google Shape;667;p47"/>
          <p:cNvSpPr txBox="1"/>
          <p:nvPr/>
        </p:nvSpPr>
        <p:spPr>
          <a:xfrm>
            <a:off x="603867" y="1473600"/>
            <a:ext cx="2128972" cy="411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2"/>
                </a:solidFill>
                <a:latin typeface="Montserrat"/>
                <a:ea typeface="Montserrat"/>
                <a:cs typeface="Montserrat"/>
                <a:sym typeface="Montserrat"/>
              </a:rPr>
              <a:t>Crema solare</a:t>
            </a:r>
            <a:endParaRPr sz="2000" b="1" dirty="0">
              <a:solidFill>
                <a:schemeClr val="lt2"/>
              </a:solidFill>
              <a:latin typeface="Montserrat"/>
              <a:ea typeface="Montserrat"/>
              <a:cs typeface="Montserrat"/>
              <a:sym typeface="Montserrat"/>
            </a:endParaRPr>
          </a:p>
        </p:txBody>
      </p:sp>
      <p:sp>
        <p:nvSpPr>
          <p:cNvPr id="668" name="Google Shape;668;p47"/>
          <p:cNvSpPr txBox="1"/>
          <p:nvPr/>
        </p:nvSpPr>
        <p:spPr>
          <a:xfrm>
            <a:off x="686900" y="1795513"/>
            <a:ext cx="1858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Cambay"/>
                <a:ea typeface="Cambay"/>
                <a:cs typeface="Cambay"/>
                <a:sym typeface="Cambay"/>
              </a:rPr>
              <a:t>Per proteggersi dai raggi UV del sole</a:t>
            </a:r>
            <a:endParaRPr dirty="0">
              <a:solidFill>
                <a:schemeClr val="dk1"/>
              </a:solidFill>
              <a:latin typeface="Cambay"/>
              <a:ea typeface="Cambay"/>
              <a:cs typeface="Cambay"/>
              <a:sym typeface="Cambay"/>
            </a:endParaRPr>
          </a:p>
        </p:txBody>
      </p:sp>
      <p:sp>
        <p:nvSpPr>
          <p:cNvPr id="669" name="Google Shape;669;p47"/>
          <p:cNvSpPr txBox="1"/>
          <p:nvPr/>
        </p:nvSpPr>
        <p:spPr>
          <a:xfrm>
            <a:off x="2583891" y="3446470"/>
            <a:ext cx="1988109" cy="411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2"/>
                </a:solidFill>
                <a:latin typeface="Montserrat"/>
                <a:ea typeface="Montserrat"/>
                <a:cs typeface="Montserrat"/>
                <a:sym typeface="Montserrat"/>
              </a:rPr>
              <a:t>Monitoraggio</a:t>
            </a:r>
            <a:endParaRPr sz="2000" b="1" dirty="0">
              <a:solidFill>
                <a:schemeClr val="lt2"/>
              </a:solidFill>
              <a:latin typeface="Montserrat"/>
              <a:ea typeface="Montserrat"/>
              <a:cs typeface="Montserrat"/>
              <a:sym typeface="Montserrat"/>
            </a:endParaRPr>
          </a:p>
        </p:txBody>
      </p:sp>
      <p:sp>
        <p:nvSpPr>
          <p:cNvPr id="670" name="Google Shape;670;p47"/>
          <p:cNvSpPr txBox="1"/>
          <p:nvPr/>
        </p:nvSpPr>
        <p:spPr>
          <a:xfrm>
            <a:off x="2623462" y="3869877"/>
            <a:ext cx="1858200" cy="100896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Cambay"/>
              <a:ea typeface="Cambay"/>
              <a:cs typeface="Cambay"/>
              <a:sym typeface="Cambay"/>
            </a:endParaRPr>
          </a:p>
        </p:txBody>
      </p:sp>
      <p:sp>
        <p:nvSpPr>
          <p:cNvPr id="671" name="Google Shape;671;p47"/>
          <p:cNvSpPr txBox="1"/>
          <p:nvPr/>
        </p:nvSpPr>
        <p:spPr>
          <a:xfrm>
            <a:off x="1364000" y="2711425"/>
            <a:ext cx="504000" cy="4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2"/>
                </a:solidFill>
                <a:latin typeface="Montserrat"/>
                <a:ea typeface="Montserrat"/>
                <a:cs typeface="Montserrat"/>
                <a:sym typeface="Montserrat"/>
              </a:rPr>
              <a:t>1</a:t>
            </a:r>
            <a:endParaRPr sz="3000" b="1">
              <a:solidFill>
                <a:schemeClr val="lt2"/>
              </a:solidFill>
              <a:latin typeface="Montserrat"/>
              <a:ea typeface="Montserrat"/>
              <a:cs typeface="Montserrat"/>
              <a:sym typeface="Montserrat"/>
            </a:endParaRPr>
          </a:p>
        </p:txBody>
      </p:sp>
      <p:sp>
        <p:nvSpPr>
          <p:cNvPr id="672" name="Google Shape;672;p47"/>
          <p:cNvSpPr txBox="1"/>
          <p:nvPr/>
        </p:nvSpPr>
        <p:spPr>
          <a:xfrm>
            <a:off x="3325975" y="2711425"/>
            <a:ext cx="504000" cy="4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2"/>
                </a:solidFill>
                <a:latin typeface="Montserrat"/>
                <a:ea typeface="Montserrat"/>
                <a:cs typeface="Montserrat"/>
                <a:sym typeface="Montserrat"/>
              </a:rPr>
              <a:t>2</a:t>
            </a:r>
            <a:endParaRPr sz="3000" b="1">
              <a:solidFill>
                <a:schemeClr val="lt2"/>
              </a:solidFill>
              <a:latin typeface="Montserrat"/>
              <a:ea typeface="Montserrat"/>
              <a:cs typeface="Montserrat"/>
              <a:sym typeface="Montserrat"/>
            </a:endParaRPr>
          </a:p>
        </p:txBody>
      </p:sp>
      <p:sp>
        <p:nvSpPr>
          <p:cNvPr id="673" name="Google Shape;673;p47"/>
          <p:cNvSpPr txBox="1"/>
          <p:nvPr/>
        </p:nvSpPr>
        <p:spPr>
          <a:xfrm>
            <a:off x="5287950" y="2711425"/>
            <a:ext cx="504000" cy="4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2"/>
                </a:solidFill>
                <a:latin typeface="Montserrat"/>
                <a:ea typeface="Montserrat"/>
                <a:cs typeface="Montserrat"/>
                <a:sym typeface="Montserrat"/>
              </a:rPr>
              <a:t>3</a:t>
            </a:r>
            <a:endParaRPr sz="3000" b="1" dirty="0">
              <a:solidFill>
                <a:schemeClr val="lt2"/>
              </a:solidFill>
              <a:latin typeface="Montserrat"/>
              <a:ea typeface="Montserrat"/>
              <a:cs typeface="Montserrat"/>
              <a:sym typeface="Montserrat"/>
            </a:endParaRPr>
          </a:p>
        </p:txBody>
      </p:sp>
      <p:sp>
        <p:nvSpPr>
          <p:cNvPr id="674" name="Google Shape;674;p47"/>
          <p:cNvSpPr txBox="1"/>
          <p:nvPr/>
        </p:nvSpPr>
        <p:spPr>
          <a:xfrm>
            <a:off x="7249925" y="2711425"/>
            <a:ext cx="504000" cy="4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2"/>
                </a:solidFill>
                <a:latin typeface="Montserrat"/>
                <a:ea typeface="Montserrat"/>
                <a:cs typeface="Montserrat"/>
                <a:sym typeface="Montserrat"/>
              </a:rPr>
              <a:t>4</a:t>
            </a:r>
            <a:endParaRPr sz="3000" b="1">
              <a:solidFill>
                <a:schemeClr val="lt2"/>
              </a:solidFill>
              <a:latin typeface="Montserrat"/>
              <a:ea typeface="Montserrat"/>
              <a:cs typeface="Montserrat"/>
              <a:sym typeface="Montserrat"/>
            </a:endParaRPr>
          </a:p>
        </p:txBody>
      </p:sp>
      <p:cxnSp>
        <p:nvCxnSpPr>
          <p:cNvPr id="675" name="Google Shape;675;p47"/>
          <p:cNvCxnSpPr>
            <a:stCxn id="671" idx="3"/>
            <a:endCxn id="672" idx="1"/>
          </p:cNvCxnSpPr>
          <p:nvPr/>
        </p:nvCxnSpPr>
        <p:spPr>
          <a:xfrm>
            <a:off x="1868000" y="2917375"/>
            <a:ext cx="1458000" cy="0"/>
          </a:xfrm>
          <a:prstGeom prst="straightConnector1">
            <a:avLst/>
          </a:prstGeom>
          <a:noFill/>
          <a:ln w="9525" cap="flat" cmpd="sng">
            <a:solidFill>
              <a:schemeClr val="lt2"/>
            </a:solidFill>
            <a:prstDash val="solid"/>
            <a:round/>
            <a:headEnd type="none" w="med" len="med"/>
            <a:tailEnd type="none" w="med" len="med"/>
          </a:ln>
        </p:spPr>
      </p:cxnSp>
      <p:cxnSp>
        <p:nvCxnSpPr>
          <p:cNvPr id="676" name="Google Shape;676;p47"/>
          <p:cNvCxnSpPr>
            <a:stCxn id="672" idx="3"/>
            <a:endCxn id="673" idx="1"/>
          </p:cNvCxnSpPr>
          <p:nvPr/>
        </p:nvCxnSpPr>
        <p:spPr>
          <a:xfrm>
            <a:off x="3829975" y="2917375"/>
            <a:ext cx="1458000" cy="0"/>
          </a:xfrm>
          <a:prstGeom prst="straightConnector1">
            <a:avLst/>
          </a:prstGeom>
          <a:noFill/>
          <a:ln w="9525" cap="flat" cmpd="sng">
            <a:solidFill>
              <a:schemeClr val="lt2"/>
            </a:solidFill>
            <a:prstDash val="solid"/>
            <a:round/>
            <a:headEnd type="none" w="med" len="med"/>
            <a:tailEnd type="none" w="med" len="med"/>
          </a:ln>
        </p:spPr>
      </p:cxnSp>
      <p:cxnSp>
        <p:nvCxnSpPr>
          <p:cNvPr id="677" name="Google Shape;677;p47"/>
          <p:cNvCxnSpPr>
            <a:stCxn id="673" idx="3"/>
            <a:endCxn id="674" idx="1"/>
          </p:cNvCxnSpPr>
          <p:nvPr/>
        </p:nvCxnSpPr>
        <p:spPr>
          <a:xfrm>
            <a:off x="5791950" y="2917375"/>
            <a:ext cx="1458000" cy="0"/>
          </a:xfrm>
          <a:prstGeom prst="straightConnector1">
            <a:avLst/>
          </a:prstGeom>
          <a:noFill/>
          <a:ln w="9525" cap="flat" cmpd="sng">
            <a:solidFill>
              <a:schemeClr val="lt2"/>
            </a:solidFill>
            <a:prstDash val="solid"/>
            <a:round/>
            <a:headEnd type="none" w="med" len="med"/>
            <a:tailEnd type="none" w="med" len="med"/>
          </a:ln>
        </p:spPr>
      </p:cxnSp>
      <p:cxnSp>
        <p:nvCxnSpPr>
          <p:cNvPr id="678" name="Google Shape;678;p47"/>
          <p:cNvCxnSpPr>
            <a:stCxn id="671" idx="0"/>
            <a:endCxn id="668" idx="2"/>
          </p:cNvCxnSpPr>
          <p:nvPr/>
        </p:nvCxnSpPr>
        <p:spPr>
          <a:xfrm flipV="1">
            <a:off x="1616000" y="2323213"/>
            <a:ext cx="0" cy="388212"/>
          </a:xfrm>
          <a:prstGeom prst="straightConnector1">
            <a:avLst/>
          </a:prstGeom>
          <a:noFill/>
          <a:ln w="9525" cap="flat" cmpd="sng">
            <a:solidFill>
              <a:schemeClr val="lt2"/>
            </a:solidFill>
            <a:prstDash val="solid"/>
            <a:round/>
            <a:headEnd type="none" w="med" len="med"/>
            <a:tailEnd type="none" w="med" len="med"/>
          </a:ln>
        </p:spPr>
      </p:cxnSp>
      <p:cxnSp>
        <p:nvCxnSpPr>
          <p:cNvPr id="679" name="Google Shape;679;p47"/>
          <p:cNvCxnSpPr>
            <a:cxnSpLocks/>
            <a:stCxn id="672" idx="2"/>
            <a:endCxn id="669" idx="0"/>
          </p:cNvCxnSpPr>
          <p:nvPr/>
        </p:nvCxnSpPr>
        <p:spPr>
          <a:xfrm flipH="1">
            <a:off x="3577946" y="3123325"/>
            <a:ext cx="29" cy="323145"/>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47"/>
          <p:cNvCxnSpPr>
            <a:cxnSpLocks/>
            <a:stCxn id="673" idx="0"/>
            <a:endCxn id="640" idx="2"/>
          </p:cNvCxnSpPr>
          <p:nvPr/>
        </p:nvCxnSpPr>
        <p:spPr>
          <a:xfrm flipV="1">
            <a:off x="5539950" y="2346164"/>
            <a:ext cx="5231" cy="365261"/>
          </a:xfrm>
          <a:prstGeom prst="straightConnector1">
            <a:avLst/>
          </a:prstGeom>
          <a:noFill/>
          <a:ln w="9525" cap="flat" cmpd="sng">
            <a:solidFill>
              <a:schemeClr val="lt2"/>
            </a:solidFill>
            <a:prstDash val="solid"/>
            <a:round/>
            <a:headEnd type="none" w="med" len="med"/>
            <a:tailEnd type="none" w="med" len="med"/>
          </a:ln>
        </p:spPr>
      </p:cxnSp>
      <p:cxnSp>
        <p:nvCxnSpPr>
          <p:cNvPr id="681" name="Google Shape;681;p47"/>
          <p:cNvCxnSpPr>
            <a:cxnSpLocks/>
            <a:stCxn id="674" idx="2"/>
            <a:endCxn id="666" idx="0"/>
          </p:cNvCxnSpPr>
          <p:nvPr/>
        </p:nvCxnSpPr>
        <p:spPr>
          <a:xfrm>
            <a:off x="7501925" y="3123325"/>
            <a:ext cx="10302" cy="334652"/>
          </a:xfrm>
          <a:prstGeom prst="straightConnector1">
            <a:avLst/>
          </a:prstGeom>
          <a:noFill/>
          <a:ln w="9525" cap="flat" cmpd="sng">
            <a:solidFill>
              <a:schemeClr val="lt2"/>
            </a:solidFill>
            <a:prstDash val="solid"/>
            <a:round/>
            <a:headEnd type="none" w="med" len="med"/>
            <a:tailEnd type="none" w="med" len="med"/>
          </a:ln>
        </p:spPr>
      </p:cxnSp>
      <p:sp>
        <p:nvSpPr>
          <p:cNvPr id="682" name="Google Shape;682;p47"/>
          <p:cNvSpPr/>
          <p:nvPr/>
        </p:nvSpPr>
        <p:spPr>
          <a:xfrm>
            <a:off x="1215608" y="3213568"/>
            <a:ext cx="886394" cy="804909"/>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7"/>
          <p:cNvSpPr/>
          <p:nvPr/>
        </p:nvSpPr>
        <p:spPr>
          <a:xfrm>
            <a:off x="5140047" y="3134897"/>
            <a:ext cx="886394" cy="804909"/>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7"/>
          <p:cNvSpPr/>
          <p:nvPr/>
        </p:nvSpPr>
        <p:spPr>
          <a:xfrm>
            <a:off x="3144629" y="1817183"/>
            <a:ext cx="886394" cy="804909"/>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7"/>
          <p:cNvSpPr/>
          <p:nvPr/>
        </p:nvSpPr>
        <p:spPr>
          <a:xfrm>
            <a:off x="7068578" y="1812987"/>
            <a:ext cx="886394" cy="804909"/>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47"/>
          <p:cNvGrpSpPr/>
          <p:nvPr/>
        </p:nvGrpSpPr>
        <p:grpSpPr>
          <a:xfrm>
            <a:off x="3427663" y="1992800"/>
            <a:ext cx="320326" cy="205912"/>
            <a:chOff x="-27721750" y="3598250"/>
            <a:chExt cx="297750" cy="191400"/>
          </a:xfrm>
        </p:grpSpPr>
        <p:sp>
          <p:nvSpPr>
            <p:cNvPr id="692" name="Google Shape;692;p47"/>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7"/>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5310;p71">
            <a:extLst>
              <a:ext uri="{FF2B5EF4-FFF2-40B4-BE49-F238E27FC236}">
                <a16:creationId xmlns:a16="http://schemas.microsoft.com/office/drawing/2014/main" id="{8B6483A5-CAB8-883E-E042-8060234C4BBD}"/>
              </a:ext>
            </a:extLst>
          </p:cNvPr>
          <p:cNvGrpSpPr/>
          <p:nvPr/>
        </p:nvGrpSpPr>
        <p:grpSpPr>
          <a:xfrm>
            <a:off x="5436536" y="3367724"/>
            <a:ext cx="293416" cy="339254"/>
            <a:chOff x="2710875" y="3806450"/>
            <a:chExt cx="416725" cy="481826"/>
          </a:xfrm>
          <a:solidFill>
            <a:schemeClr val="accent1"/>
          </a:solidFill>
        </p:grpSpPr>
        <p:sp>
          <p:nvSpPr>
            <p:cNvPr id="6" name="Google Shape;5311;p71">
              <a:extLst>
                <a:ext uri="{FF2B5EF4-FFF2-40B4-BE49-F238E27FC236}">
                  <a16:creationId xmlns:a16="http://schemas.microsoft.com/office/drawing/2014/main" id="{B5EB4F3F-B5FB-B365-853B-CB780FA8D0B5}"/>
                </a:ext>
              </a:extLst>
            </p:cNvPr>
            <p:cNvSpPr/>
            <p:nvPr/>
          </p:nvSpPr>
          <p:spPr>
            <a:xfrm>
              <a:off x="2710875" y="4133304"/>
              <a:ext cx="416725" cy="154972"/>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312;p71">
              <a:extLst>
                <a:ext uri="{FF2B5EF4-FFF2-40B4-BE49-F238E27FC236}">
                  <a16:creationId xmlns:a16="http://schemas.microsoft.com/office/drawing/2014/main" id="{12EBC430-7A26-8132-EADE-1D6F5B1BB87E}"/>
                </a:ext>
              </a:extLst>
            </p:cNvPr>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 name="Google Shape;5316;p71">
            <a:extLst>
              <a:ext uri="{FF2B5EF4-FFF2-40B4-BE49-F238E27FC236}">
                <a16:creationId xmlns:a16="http://schemas.microsoft.com/office/drawing/2014/main" id="{55115FBC-9EBB-BBFE-0CDF-3CC9B0FBA76C}"/>
              </a:ext>
            </a:extLst>
          </p:cNvPr>
          <p:cNvGrpSpPr/>
          <p:nvPr/>
        </p:nvGrpSpPr>
        <p:grpSpPr>
          <a:xfrm>
            <a:off x="7351628" y="2016129"/>
            <a:ext cx="295528" cy="338795"/>
            <a:chOff x="3895050" y="3806775"/>
            <a:chExt cx="419725" cy="481175"/>
          </a:xfrm>
          <a:solidFill>
            <a:schemeClr val="accent1"/>
          </a:solidFill>
        </p:grpSpPr>
        <p:sp>
          <p:nvSpPr>
            <p:cNvPr id="9" name="Google Shape;5317;p71">
              <a:extLst>
                <a:ext uri="{FF2B5EF4-FFF2-40B4-BE49-F238E27FC236}">
                  <a16:creationId xmlns:a16="http://schemas.microsoft.com/office/drawing/2014/main" id="{F850D1F7-2F75-A985-7275-454420894EA9}"/>
                </a:ext>
              </a:extLst>
            </p:cNvPr>
            <p:cNvSpPr/>
            <p:nvPr/>
          </p:nvSpPr>
          <p:spPr>
            <a:xfrm>
              <a:off x="3895050" y="3942650"/>
              <a:ext cx="419725" cy="345300"/>
            </a:xfrm>
            <a:custGeom>
              <a:avLst/>
              <a:gdLst/>
              <a:ahLst/>
              <a:cxnLst/>
              <a:rect l="l" t="t" r="r" b="b"/>
              <a:pathLst>
                <a:path w="16789" h="13812" extrusionOk="0">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318;p71">
              <a:extLst>
                <a:ext uri="{FF2B5EF4-FFF2-40B4-BE49-F238E27FC236}">
                  <a16:creationId xmlns:a16="http://schemas.microsoft.com/office/drawing/2014/main" id="{A1ED50FF-F521-1B52-6409-6C8C42B7B806}"/>
                </a:ext>
              </a:extLst>
            </p:cNvPr>
            <p:cNvSpPr/>
            <p:nvPr/>
          </p:nvSpPr>
          <p:spPr>
            <a:xfrm>
              <a:off x="4016325" y="3806775"/>
              <a:ext cx="199225" cy="142475"/>
            </a:xfrm>
            <a:custGeom>
              <a:avLst/>
              <a:gdLst/>
              <a:ahLst/>
              <a:cxnLst/>
              <a:rect l="l" t="t" r="r" b="b"/>
              <a:pathLst>
                <a:path w="7969" h="5699" extrusionOk="0">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 name="Google Shape;690;p47">
            <a:extLst>
              <a:ext uri="{FF2B5EF4-FFF2-40B4-BE49-F238E27FC236}">
                <a16:creationId xmlns:a16="http://schemas.microsoft.com/office/drawing/2014/main" id="{947F0034-EE83-BA45-66D7-4EA5EC337ACE}"/>
              </a:ext>
            </a:extLst>
          </p:cNvPr>
          <p:cNvSpPr/>
          <p:nvPr/>
        </p:nvSpPr>
        <p:spPr>
          <a:xfrm rot="-3599881">
            <a:off x="1491385" y="3519174"/>
            <a:ext cx="353795" cy="145461"/>
          </a:xfrm>
          <a:custGeom>
            <a:avLst/>
            <a:gdLst/>
            <a:ahLst/>
            <a:cxnLst/>
            <a:rect l="l" t="t" r="r" b="b"/>
            <a:pathLst>
              <a:path w="11879" h="4884" extrusionOk="0">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535;p72">
            <a:extLst>
              <a:ext uri="{FF2B5EF4-FFF2-40B4-BE49-F238E27FC236}">
                <a16:creationId xmlns:a16="http://schemas.microsoft.com/office/drawing/2014/main" id="{9B8A69C6-54E4-BE31-9EE3-4C5E18E60492}"/>
              </a:ext>
            </a:extLst>
          </p:cNvPr>
          <p:cNvGrpSpPr/>
          <p:nvPr/>
        </p:nvGrpSpPr>
        <p:grpSpPr>
          <a:xfrm>
            <a:off x="3477561" y="2247428"/>
            <a:ext cx="194271" cy="193747"/>
            <a:chOff x="-37385100" y="3949908"/>
            <a:chExt cx="321350" cy="318225"/>
          </a:xfrm>
          <a:solidFill>
            <a:schemeClr val="accent1"/>
          </a:solidFill>
        </p:grpSpPr>
        <p:sp>
          <p:nvSpPr>
            <p:cNvPr id="21" name="Google Shape;5536;p72">
              <a:extLst>
                <a:ext uri="{FF2B5EF4-FFF2-40B4-BE49-F238E27FC236}">
                  <a16:creationId xmlns:a16="http://schemas.microsoft.com/office/drawing/2014/main" id="{734B9651-3D2F-0CFE-0FDE-5737B5C4FDCD}"/>
                </a:ext>
              </a:extLst>
            </p:cNvPr>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37;p72">
              <a:extLst>
                <a:ext uri="{FF2B5EF4-FFF2-40B4-BE49-F238E27FC236}">
                  <a16:creationId xmlns:a16="http://schemas.microsoft.com/office/drawing/2014/main" id="{35644773-F8D9-B904-927E-F182CC1E39AD}"/>
                </a:ext>
              </a:extLst>
            </p:cNvPr>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CasellaDiTesto 702">
            <a:extLst>
              <a:ext uri="{FF2B5EF4-FFF2-40B4-BE49-F238E27FC236}">
                <a16:creationId xmlns:a16="http://schemas.microsoft.com/office/drawing/2014/main" id="{05AE9A4E-4A24-CC50-CC8D-7506806180E3}"/>
              </a:ext>
            </a:extLst>
          </p:cNvPr>
          <p:cNvSpPr txBox="1"/>
          <p:nvPr/>
        </p:nvSpPr>
        <p:spPr>
          <a:xfrm>
            <a:off x="6315552" y="3837715"/>
            <a:ext cx="2242931" cy="954107"/>
          </a:xfrm>
          <a:prstGeom prst="rect">
            <a:avLst/>
          </a:prstGeom>
          <a:noFill/>
        </p:spPr>
        <p:txBody>
          <a:bodyPr wrap="square" rtlCol="0">
            <a:spAutoFit/>
          </a:bodyPr>
          <a:lstStyle/>
          <a:p>
            <a:pPr algn="just"/>
            <a:r>
              <a:rPr lang="it-IT" dirty="0">
                <a:solidFill>
                  <a:schemeClr val="dk1"/>
                </a:solidFill>
                <a:latin typeface="Cambay"/>
                <a:ea typeface="Cambay"/>
                <a:cs typeface="Cambay"/>
                <a:sym typeface="Cambay"/>
              </a:rPr>
              <a:t>Evitare fumo e alcol, fare esercizio fisico ed avere una dieta equilibrata</a:t>
            </a:r>
          </a:p>
          <a:p>
            <a:pPr algn="just"/>
            <a:endParaRPr lang="it-IT" dirty="0"/>
          </a:p>
        </p:txBody>
      </p:sp>
      <p:sp>
        <p:nvSpPr>
          <p:cNvPr id="640" name="CasellaDiTesto 639">
            <a:extLst>
              <a:ext uri="{FF2B5EF4-FFF2-40B4-BE49-F238E27FC236}">
                <a16:creationId xmlns:a16="http://schemas.microsoft.com/office/drawing/2014/main" id="{C137CE62-BF8E-09B2-DB34-947A7A80D167}"/>
              </a:ext>
            </a:extLst>
          </p:cNvPr>
          <p:cNvSpPr txBox="1"/>
          <p:nvPr/>
        </p:nvSpPr>
        <p:spPr>
          <a:xfrm>
            <a:off x="4399463" y="1822944"/>
            <a:ext cx="2291435" cy="523220"/>
          </a:xfrm>
          <a:prstGeom prst="rect">
            <a:avLst/>
          </a:prstGeom>
          <a:noFill/>
        </p:spPr>
        <p:txBody>
          <a:bodyPr wrap="square" rtlCol="0">
            <a:spAutoFit/>
          </a:bodyPr>
          <a:lstStyle/>
          <a:p>
            <a:pPr marL="0" lvl="0" indent="0" algn="just" rtl="0">
              <a:spcBef>
                <a:spcPts val="0"/>
              </a:spcBef>
              <a:spcAft>
                <a:spcPts val="0"/>
              </a:spcAft>
              <a:buNone/>
            </a:pPr>
            <a:r>
              <a:rPr lang="it-IT" dirty="0">
                <a:solidFill>
                  <a:schemeClr val="dk1"/>
                </a:solidFill>
                <a:latin typeface="Cambay"/>
                <a:ea typeface="Cambay"/>
                <a:cs typeface="Cambay"/>
                <a:sym typeface="Cambay"/>
              </a:rPr>
              <a:t>Evitare il contatto con sostanze chimiche dannose</a:t>
            </a:r>
          </a:p>
        </p:txBody>
      </p:sp>
      <p:sp>
        <p:nvSpPr>
          <p:cNvPr id="641" name="CasellaDiTesto 640">
            <a:extLst>
              <a:ext uri="{FF2B5EF4-FFF2-40B4-BE49-F238E27FC236}">
                <a16:creationId xmlns:a16="http://schemas.microsoft.com/office/drawing/2014/main" id="{28137768-32AA-FEEE-589A-3A3140B49795}"/>
              </a:ext>
            </a:extLst>
          </p:cNvPr>
          <p:cNvSpPr txBox="1"/>
          <p:nvPr/>
        </p:nvSpPr>
        <p:spPr>
          <a:xfrm>
            <a:off x="2318712" y="3853531"/>
            <a:ext cx="2745343" cy="738664"/>
          </a:xfrm>
          <a:prstGeom prst="rect">
            <a:avLst/>
          </a:prstGeom>
          <a:noFill/>
        </p:spPr>
        <p:txBody>
          <a:bodyPr wrap="square" rtlCol="0">
            <a:spAutoFit/>
          </a:bodyPr>
          <a:lstStyle/>
          <a:p>
            <a:pPr marL="0" lvl="0" indent="0" algn="just" rtl="0">
              <a:spcBef>
                <a:spcPts val="0"/>
              </a:spcBef>
              <a:spcAft>
                <a:spcPts val="0"/>
              </a:spcAft>
              <a:buNone/>
            </a:pPr>
            <a:r>
              <a:rPr lang="it-IT" dirty="0">
                <a:solidFill>
                  <a:schemeClr val="dk1"/>
                </a:solidFill>
                <a:latin typeface="Cambay"/>
                <a:ea typeface="Cambay"/>
                <a:cs typeface="Cambay"/>
                <a:sym typeface="Cambay"/>
              </a:rPr>
              <a:t>Monitorare la pelle di frequente </a:t>
            </a:r>
            <a:br>
              <a:rPr lang="it-IT" dirty="0">
                <a:solidFill>
                  <a:schemeClr val="dk1"/>
                </a:solidFill>
                <a:latin typeface="Cambay"/>
                <a:ea typeface="Cambay"/>
                <a:cs typeface="Cambay"/>
                <a:sym typeface="Cambay"/>
              </a:rPr>
            </a:br>
            <a:r>
              <a:rPr lang="it-IT" dirty="0">
                <a:solidFill>
                  <a:schemeClr val="dk1"/>
                </a:solidFill>
                <a:latin typeface="Cambay"/>
                <a:ea typeface="Cambay"/>
                <a:cs typeface="Cambay"/>
                <a:sym typeface="Cambay"/>
              </a:rPr>
              <a:t>(anche tramite la nostra app)</a:t>
            </a:r>
          </a:p>
          <a:p>
            <a:pPr algn="just"/>
            <a:endParaRPr lang="it-IT" dirty="0"/>
          </a:p>
        </p:txBody>
      </p:sp>
      <p:sp>
        <p:nvSpPr>
          <p:cNvPr id="12" name="Google Shape;320;p34">
            <a:extLst>
              <a:ext uri="{FF2B5EF4-FFF2-40B4-BE49-F238E27FC236}">
                <a16:creationId xmlns:a16="http://schemas.microsoft.com/office/drawing/2014/main" id="{4AC355D5-370B-7A81-7DF8-9787FD5EFD0C}"/>
              </a:ext>
            </a:extLst>
          </p:cNvPr>
          <p:cNvSpPr/>
          <p:nvPr/>
        </p:nvSpPr>
        <p:spPr>
          <a:xfrm>
            <a:off x="8519032" y="4597006"/>
            <a:ext cx="463288" cy="420821"/>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7;p34">
            <a:extLst>
              <a:ext uri="{FF2B5EF4-FFF2-40B4-BE49-F238E27FC236}">
                <a16:creationId xmlns:a16="http://schemas.microsoft.com/office/drawing/2014/main" id="{61A3A162-C062-089C-C684-B98C3A292732}"/>
              </a:ext>
            </a:extLst>
          </p:cNvPr>
          <p:cNvSpPr txBox="1">
            <a:spLocks/>
          </p:cNvSpPr>
          <p:nvPr/>
        </p:nvSpPr>
        <p:spPr>
          <a:xfrm>
            <a:off x="8417748" y="4663265"/>
            <a:ext cx="653077" cy="2869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dirty="0">
                <a:solidFill>
                  <a:schemeClr val="accent1"/>
                </a:solidFill>
                <a:latin typeface="Montserrat" panose="00000500000000000000" pitchFamily="2" charset="0"/>
              </a:rPr>
              <a:t>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5"/>
          <p:cNvSpPr txBox="1">
            <a:spLocks noGrp="1"/>
          </p:cNvSpPr>
          <p:nvPr>
            <p:ph type="title"/>
          </p:nvPr>
        </p:nvSpPr>
        <p:spPr>
          <a:xfrm flipH="1">
            <a:off x="3267598" y="475182"/>
            <a:ext cx="2827118" cy="834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Diagnosi</a:t>
            </a:r>
            <a:endParaRPr dirty="0">
              <a:solidFill>
                <a:schemeClr val="tx1"/>
              </a:solidFill>
            </a:endParaRPr>
          </a:p>
        </p:txBody>
      </p:sp>
      <p:sp>
        <p:nvSpPr>
          <p:cNvPr id="2" name="CasellaDiTesto 1">
            <a:extLst>
              <a:ext uri="{FF2B5EF4-FFF2-40B4-BE49-F238E27FC236}">
                <a16:creationId xmlns:a16="http://schemas.microsoft.com/office/drawing/2014/main" id="{0A73B267-FF7A-49E1-190F-1A1A06FCF0A1}"/>
              </a:ext>
            </a:extLst>
          </p:cNvPr>
          <p:cNvSpPr txBox="1"/>
          <p:nvPr/>
        </p:nvSpPr>
        <p:spPr>
          <a:xfrm>
            <a:off x="4857308" y="1493569"/>
            <a:ext cx="3879100" cy="1815882"/>
          </a:xfrm>
          <a:prstGeom prst="rect">
            <a:avLst/>
          </a:prstGeom>
          <a:noFill/>
        </p:spPr>
        <p:txBody>
          <a:bodyPr wrap="square" rtlCol="0">
            <a:spAutoFit/>
          </a:bodyPr>
          <a:lstStyle/>
          <a:p>
            <a:r>
              <a:rPr lang="it-IT" dirty="0">
                <a:latin typeface="Cambay" panose="020B0604020202020204" charset="0"/>
                <a:cs typeface="Cambay" panose="020B0604020202020204" charset="0"/>
              </a:rPr>
              <a:t>La diagnosi vera e propria è svolta da un medico specializzato. Inizialmente verifica visivamente se il neo rilevato potrebbe essere maligno grazie all’</a:t>
            </a:r>
            <a:r>
              <a:rPr lang="it-IT" b="1" i="0" dirty="0">
                <a:solidFill>
                  <a:srgbClr val="1A3040"/>
                </a:solidFill>
                <a:effectLst/>
                <a:latin typeface="garamoun-bold"/>
              </a:rPr>
              <a:t> </a:t>
            </a:r>
            <a:r>
              <a:rPr lang="it-IT" b="1" i="0" dirty="0" err="1">
                <a:solidFill>
                  <a:srgbClr val="002060"/>
                </a:solidFill>
                <a:effectLst/>
                <a:latin typeface="Cambay" panose="020B0604020202020204" charset="0"/>
                <a:cs typeface="Cambay" panose="020B0604020202020204" charset="0"/>
              </a:rPr>
              <a:t>epiluminescenza</a:t>
            </a:r>
            <a:r>
              <a:rPr lang="it-IT" dirty="0">
                <a:latin typeface="Cambay" panose="020B0604020202020204" charset="0"/>
                <a:cs typeface="Cambay" panose="020B0604020202020204" charset="0"/>
              </a:rPr>
              <a:t>. Nel caso in cui si sospetti lo sia, il medico preleva un campione di cellule del neo per effettuare una </a:t>
            </a:r>
            <a:r>
              <a:rPr lang="it-IT" b="1" dirty="0">
                <a:latin typeface="Cambay" panose="020B0604020202020204" charset="0"/>
                <a:cs typeface="Cambay" panose="020B0604020202020204" charset="0"/>
              </a:rPr>
              <a:t>biopsia</a:t>
            </a:r>
            <a:r>
              <a:rPr lang="it-IT" dirty="0">
                <a:latin typeface="Cambay" panose="020B0604020202020204" charset="0"/>
                <a:cs typeface="Cambay" panose="020B0604020202020204" charset="0"/>
              </a:rPr>
              <a:t> al microscopio ed avere così conferma sul cosa fare.</a:t>
            </a:r>
          </a:p>
        </p:txBody>
      </p:sp>
      <p:pic>
        <p:nvPicPr>
          <p:cNvPr id="5" name="Immagine 4" descr="Immagine che contiene persona, bacio, uomo, Amore&#10;&#10;Descrizione generata automaticamente">
            <a:extLst>
              <a:ext uri="{FF2B5EF4-FFF2-40B4-BE49-F238E27FC236}">
                <a16:creationId xmlns:a16="http://schemas.microsoft.com/office/drawing/2014/main" id="{D77AC7F5-5F79-D1A6-9F97-2B61DF05E7F5}"/>
              </a:ext>
            </a:extLst>
          </p:cNvPr>
          <p:cNvPicPr>
            <a:picLocks noChangeAspect="1"/>
          </p:cNvPicPr>
          <p:nvPr/>
        </p:nvPicPr>
        <p:blipFill>
          <a:blip r:embed="rId3"/>
          <a:stretch>
            <a:fillRect/>
          </a:stretch>
        </p:blipFill>
        <p:spPr>
          <a:xfrm>
            <a:off x="770566" y="1447151"/>
            <a:ext cx="3934500" cy="2624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Google Shape;320;p34">
            <a:extLst>
              <a:ext uri="{FF2B5EF4-FFF2-40B4-BE49-F238E27FC236}">
                <a16:creationId xmlns:a16="http://schemas.microsoft.com/office/drawing/2014/main" id="{73A73847-6FFD-D45E-F10C-898AE9667E69}"/>
              </a:ext>
            </a:extLst>
          </p:cNvPr>
          <p:cNvSpPr/>
          <p:nvPr/>
        </p:nvSpPr>
        <p:spPr>
          <a:xfrm>
            <a:off x="8550877" y="4632262"/>
            <a:ext cx="463288" cy="420821"/>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7;p34">
            <a:extLst>
              <a:ext uri="{FF2B5EF4-FFF2-40B4-BE49-F238E27FC236}">
                <a16:creationId xmlns:a16="http://schemas.microsoft.com/office/drawing/2014/main" id="{92CF6C1A-2976-2E2A-91C5-CD3BB41EF963}"/>
              </a:ext>
            </a:extLst>
          </p:cNvPr>
          <p:cNvSpPr txBox="1">
            <a:spLocks/>
          </p:cNvSpPr>
          <p:nvPr/>
        </p:nvSpPr>
        <p:spPr>
          <a:xfrm>
            <a:off x="8449593" y="4698521"/>
            <a:ext cx="653077" cy="2869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dirty="0">
                <a:solidFill>
                  <a:schemeClr val="accent1"/>
                </a:solidFill>
                <a:latin typeface="Montserrat" panose="00000500000000000000" pitchFamily="2" charset="0"/>
              </a:rPr>
              <a:t>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0"/>
          <p:cNvSpPr txBox="1">
            <a:spLocks noGrp="1"/>
          </p:cNvSpPr>
          <p:nvPr>
            <p:ph type="title"/>
          </p:nvPr>
        </p:nvSpPr>
        <p:spPr>
          <a:xfrm>
            <a:off x="689182" y="994767"/>
            <a:ext cx="20201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rgbClr val="002060"/>
                </a:solidFill>
              </a:rPr>
              <a:t>Chirurgici</a:t>
            </a:r>
            <a:endParaRPr sz="2800" dirty="0">
              <a:solidFill>
                <a:srgbClr val="002060"/>
              </a:solidFill>
            </a:endParaRPr>
          </a:p>
        </p:txBody>
      </p:sp>
      <p:sp>
        <p:nvSpPr>
          <p:cNvPr id="508" name="Google Shape;508;p40"/>
          <p:cNvSpPr txBox="1">
            <a:spLocks noGrp="1"/>
          </p:cNvSpPr>
          <p:nvPr>
            <p:ph type="title" idx="2"/>
          </p:nvPr>
        </p:nvSpPr>
        <p:spPr>
          <a:xfrm>
            <a:off x="1204491" y="1794319"/>
            <a:ext cx="2274485"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Convenzionale</a:t>
            </a:r>
            <a:endParaRPr dirty="0"/>
          </a:p>
        </p:txBody>
      </p:sp>
      <p:sp>
        <p:nvSpPr>
          <p:cNvPr id="510" name="Google Shape;510;p40"/>
          <p:cNvSpPr txBox="1">
            <a:spLocks noGrp="1"/>
          </p:cNvSpPr>
          <p:nvPr>
            <p:ph type="title" idx="3"/>
          </p:nvPr>
        </p:nvSpPr>
        <p:spPr>
          <a:xfrm>
            <a:off x="1204491" y="2533469"/>
            <a:ext cx="19260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Curretage</a:t>
            </a:r>
            <a:endParaRPr dirty="0"/>
          </a:p>
        </p:txBody>
      </p:sp>
      <p:sp>
        <p:nvSpPr>
          <p:cNvPr id="512" name="Google Shape;512;p40"/>
          <p:cNvSpPr txBox="1">
            <a:spLocks noGrp="1"/>
          </p:cNvSpPr>
          <p:nvPr>
            <p:ph type="title" idx="5"/>
          </p:nvPr>
        </p:nvSpPr>
        <p:spPr>
          <a:xfrm>
            <a:off x="1204491" y="3359345"/>
            <a:ext cx="2274486"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Mohs</a:t>
            </a:r>
            <a:endParaRPr dirty="0"/>
          </a:p>
        </p:txBody>
      </p:sp>
      <p:sp>
        <p:nvSpPr>
          <p:cNvPr id="513" name="Google Shape;513;p40"/>
          <p:cNvSpPr txBox="1">
            <a:spLocks noGrp="1"/>
          </p:cNvSpPr>
          <p:nvPr>
            <p:ph type="title" idx="7"/>
          </p:nvPr>
        </p:nvSpPr>
        <p:spPr>
          <a:xfrm>
            <a:off x="1204491" y="4139584"/>
            <a:ext cx="19260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Laser</a:t>
            </a:r>
            <a:endParaRPr dirty="0"/>
          </a:p>
        </p:txBody>
      </p:sp>
      <p:sp>
        <p:nvSpPr>
          <p:cNvPr id="2" name="CasellaDiTesto 1">
            <a:extLst>
              <a:ext uri="{FF2B5EF4-FFF2-40B4-BE49-F238E27FC236}">
                <a16:creationId xmlns:a16="http://schemas.microsoft.com/office/drawing/2014/main" id="{65A38A43-6DFE-E738-3B31-D994C3DBE233}"/>
              </a:ext>
            </a:extLst>
          </p:cNvPr>
          <p:cNvSpPr txBox="1"/>
          <p:nvPr/>
        </p:nvSpPr>
        <p:spPr>
          <a:xfrm>
            <a:off x="3629960" y="4207034"/>
            <a:ext cx="4773970" cy="276999"/>
          </a:xfrm>
          <a:prstGeom prst="rect">
            <a:avLst/>
          </a:prstGeom>
          <a:noFill/>
        </p:spPr>
        <p:txBody>
          <a:bodyPr wrap="square" rtlCol="0">
            <a:spAutoFit/>
          </a:bodyPr>
          <a:lstStyle/>
          <a:p>
            <a:r>
              <a:rPr lang="it-IT" sz="1200" dirty="0">
                <a:solidFill>
                  <a:schemeClr val="tx1"/>
                </a:solidFill>
                <a:latin typeface="Montserrat Medium" panose="00000600000000000000" pitchFamily="2" charset="0"/>
              </a:rPr>
              <a:t>V</a:t>
            </a:r>
            <a:r>
              <a:rPr lang="it-IT" sz="1200" b="0" i="0" dirty="0">
                <a:solidFill>
                  <a:schemeClr val="tx1"/>
                </a:solidFill>
                <a:effectLst/>
                <a:latin typeface="Montserrat Medium" panose="00000600000000000000" pitchFamily="2" charset="0"/>
              </a:rPr>
              <a:t>aporizzazione delle cellule tumorali superficiali.</a:t>
            </a:r>
            <a:endParaRPr lang="it-IT" sz="1200" dirty="0">
              <a:solidFill>
                <a:schemeClr val="tx1"/>
              </a:solidFill>
              <a:latin typeface="Montserrat Medium" panose="00000600000000000000" pitchFamily="2" charset="0"/>
            </a:endParaRPr>
          </a:p>
        </p:txBody>
      </p:sp>
      <p:sp>
        <p:nvSpPr>
          <p:cNvPr id="5" name="CasellaDiTesto 4">
            <a:extLst>
              <a:ext uri="{FF2B5EF4-FFF2-40B4-BE49-F238E27FC236}">
                <a16:creationId xmlns:a16="http://schemas.microsoft.com/office/drawing/2014/main" id="{5C5E9248-0599-C087-14DC-4E90D578CCE1}"/>
              </a:ext>
            </a:extLst>
          </p:cNvPr>
          <p:cNvSpPr txBox="1"/>
          <p:nvPr/>
        </p:nvSpPr>
        <p:spPr>
          <a:xfrm>
            <a:off x="3629960" y="3303685"/>
            <a:ext cx="4896915" cy="523220"/>
          </a:xfrm>
          <a:prstGeom prst="rect">
            <a:avLst/>
          </a:prstGeom>
          <a:noFill/>
        </p:spPr>
        <p:txBody>
          <a:bodyPr wrap="square" rtlCol="0">
            <a:spAutoFit/>
          </a:bodyPr>
          <a:lstStyle/>
          <a:p>
            <a:r>
              <a:rPr lang="it-IT" sz="1200" b="0" i="0" dirty="0">
                <a:solidFill>
                  <a:schemeClr val="tx1"/>
                </a:solidFill>
                <a:effectLst/>
                <a:latin typeface="Montserrat Medium" panose="00000600000000000000" pitchFamily="2" charset="0"/>
              </a:rPr>
              <a:t>Rimozione strato per strato del tessuto tumorale con esame immediato al microscopio</a:t>
            </a:r>
            <a:r>
              <a:rPr lang="it-IT" sz="1600" b="0" i="0" dirty="0">
                <a:solidFill>
                  <a:srgbClr val="D1D5DB"/>
                </a:solidFill>
                <a:effectLst/>
                <a:latin typeface="Söhne"/>
              </a:rPr>
              <a:t>.</a:t>
            </a:r>
            <a:endParaRPr lang="it-IT" sz="1200" dirty="0">
              <a:solidFill>
                <a:schemeClr val="tx1"/>
              </a:solidFill>
              <a:latin typeface="Montserrat Medium" panose="00000600000000000000" pitchFamily="2" charset="0"/>
            </a:endParaRPr>
          </a:p>
        </p:txBody>
      </p:sp>
      <p:sp>
        <p:nvSpPr>
          <p:cNvPr id="12" name="CasellaDiTesto 11">
            <a:extLst>
              <a:ext uri="{FF2B5EF4-FFF2-40B4-BE49-F238E27FC236}">
                <a16:creationId xmlns:a16="http://schemas.microsoft.com/office/drawing/2014/main" id="{081B16E5-A8A4-137C-F554-375A51DA89A6}"/>
              </a:ext>
            </a:extLst>
          </p:cNvPr>
          <p:cNvSpPr txBox="1"/>
          <p:nvPr/>
        </p:nvSpPr>
        <p:spPr>
          <a:xfrm>
            <a:off x="3629960" y="2533469"/>
            <a:ext cx="4773970" cy="461665"/>
          </a:xfrm>
          <a:prstGeom prst="rect">
            <a:avLst/>
          </a:prstGeom>
          <a:noFill/>
        </p:spPr>
        <p:txBody>
          <a:bodyPr wrap="square" rtlCol="0">
            <a:spAutoFit/>
          </a:bodyPr>
          <a:lstStyle/>
          <a:p>
            <a:r>
              <a:rPr lang="it-IT" sz="1200" dirty="0">
                <a:solidFill>
                  <a:schemeClr val="tx1"/>
                </a:solidFill>
                <a:latin typeface="Montserrat Medium" panose="00000600000000000000" pitchFamily="2" charset="0"/>
              </a:rPr>
              <a:t>R</a:t>
            </a:r>
            <a:r>
              <a:rPr lang="it-IT" sz="1200" b="0" i="0" dirty="0">
                <a:solidFill>
                  <a:schemeClr val="tx1"/>
                </a:solidFill>
                <a:effectLst/>
                <a:latin typeface="Montserrat Medium" panose="00000600000000000000" pitchFamily="2" charset="0"/>
              </a:rPr>
              <a:t>aschiamento del tumore e distruzione delle cellule tumorali con un ago elettrico.</a:t>
            </a:r>
            <a:endParaRPr lang="it-IT" sz="1050" dirty="0">
              <a:solidFill>
                <a:schemeClr val="tx1"/>
              </a:solidFill>
              <a:latin typeface="Montserrat Medium" panose="00000600000000000000" pitchFamily="2" charset="0"/>
            </a:endParaRPr>
          </a:p>
        </p:txBody>
      </p:sp>
      <p:sp>
        <p:nvSpPr>
          <p:cNvPr id="13" name="CasellaDiTesto 12">
            <a:extLst>
              <a:ext uri="{FF2B5EF4-FFF2-40B4-BE49-F238E27FC236}">
                <a16:creationId xmlns:a16="http://schemas.microsoft.com/office/drawing/2014/main" id="{0CD211BC-DF84-32CC-0D31-95A0954DC8E1}"/>
              </a:ext>
            </a:extLst>
          </p:cNvPr>
          <p:cNvSpPr txBox="1"/>
          <p:nvPr/>
        </p:nvSpPr>
        <p:spPr>
          <a:xfrm>
            <a:off x="3629960" y="1794319"/>
            <a:ext cx="4773970" cy="338554"/>
          </a:xfrm>
          <a:prstGeom prst="rect">
            <a:avLst/>
          </a:prstGeom>
          <a:noFill/>
        </p:spPr>
        <p:txBody>
          <a:bodyPr wrap="square" rtlCol="0">
            <a:spAutoFit/>
          </a:bodyPr>
          <a:lstStyle/>
          <a:p>
            <a:r>
              <a:rPr lang="it-IT" sz="1200" b="0" i="0" dirty="0">
                <a:solidFill>
                  <a:schemeClr val="tx1"/>
                </a:solidFill>
                <a:effectLst/>
                <a:latin typeface="Montserrat Medium" panose="00000600000000000000" pitchFamily="2" charset="0"/>
              </a:rPr>
              <a:t>Rimozione chirurgica del tumore e tessuti circostanti</a:t>
            </a:r>
            <a:r>
              <a:rPr lang="it-IT" sz="1600" b="0" i="0" dirty="0">
                <a:solidFill>
                  <a:srgbClr val="D1D5DB"/>
                </a:solidFill>
                <a:effectLst/>
                <a:latin typeface="Söhne"/>
              </a:rPr>
              <a:t>.</a:t>
            </a:r>
            <a:endParaRPr lang="it-IT" sz="1200" dirty="0">
              <a:solidFill>
                <a:schemeClr val="tx1"/>
              </a:solidFill>
              <a:latin typeface="Montserrat Medium" panose="00000600000000000000" pitchFamily="2" charset="0"/>
            </a:endParaRPr>
          </a:p>
        </p:txBody>
      </p:sp>
      <p:sp>
        <p:nvSpPr>
          <p:cNvPr id="17" name="CasellaDiTesto 16">
            <a:extLst>
              <a:ext uri="{FF2B5EF4-FFF2-40B4-BE49-F238E27FC236}">
                <a16:creationId xmlns:a16="http://schemas.microsoft.com/office/drawing/2014/main" id="{C74BE3F7-FA70-7E7C-3561-696984377A4A}"/>
              </a:ext>
            </a:extLst>
          </p:cNvPr>
          <p:cNvSpPr txBox="1"/>
          <p:nvPr/>
        </p:nvSpPr>
        <p:spPr>
          <a:xfrm>
            <a:off x="1698364" y="341624"/>
            <a:ext cx="5736130" cy="630942"/>
          </a:xfrm>
          <a:prstGeom prst="rect">
            <a:avLst/>
          </a:prstGeom>
          <a:noFill/>
        </p:spPr>
        <p:txBody>
          <a:bodyPr wrap="square">
            <a:spAutoFit/>
          </a:bodyPr>
          <a:lstStyle/>
          <a:p>
            <a:pPr algn="ctr"/>
            <a:r>
              <a:rPr lang="en" sz="3500" b="1" dirty="0">
                <a:latin typeface="Montserrat" panose="00000500000000000000" pitchFamily="2" charset="0"/>
              </a:rPr>
              <a:t>Trattamenti</a:t>
            </a:r>
            <a:endParaRPr lang="it-IT" sz="3500" b="1" dirty="0">
              <a:latin typeface="Montserrat"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0"/>
          <p:cNvSpPr txBox="1">
            <a:spLocks noGrp="1"/>
          </p:cNvSpPr>
          <p:nvPr>
            <p:ph type="title"/>
          </p:nvPr>
        </p:nvSpPr>
        <p:spPr>
          <a:xfrm>
            <a:off x="697649" y="994740"/>
            <a:ext cx="305308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02060"/>
                </a:solidFill>
              </a:rPr>
              <a:t>Non-Chirurgici</a:t>
            </a:r>
            <a:endParaRPr sz="2400" dirty="0">
              <a:solidFill>
                <a:srgbClr val="002060"/>
              </a:solidFill>
            </a:endParaRPr>
          </a:p>
        </p:txBody>
      </p:sp>
      <p:sp>
        <p:nvSpPr>
          <p:cNvPr id="508" name="Google Shape;508;p40"/>
          <p:cNvSpPr txBox="1">
            <a:spLocks noGrp="1"/>
          </p:cNvSpPr>
          <p:nvPr>
            <p:ph type="title" idx="2"/>
          </p:nvPr>
        </p:nvSpPr>
        <p:spPr>
          <a:xfrm>
            <a:off x="1170624" y="1665814"/>
            <a:ext cx="2274485"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Crioterapia</a:t>
            </a:r>
            <a:endParaRPr dirty="0"/>
          </a:p>
        </p:txBody>
      </p:sp>
      <p:sp>
        <p:nvSpPr>
          <p:cNvPr id="510" name="Google Shape;510;p40"/>
          <p:cNvSpPr txBox="1">
            <a:spLocks noGrp="1"/>
          </p:cNvSpPr>
          <p:nvPr>
            <p:ph type="title" idx="3"/>
          </p:nvPr>
        </p:nvSpPr>
        <p:spPr>
          <a:xfrm>
            <a:off x="1170623" y="2404964"/>
            <a:ext cx="2425469"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Terapia topica</a:t>
            </a:r>
            <a:endParaRPr dirty="0"/>
          </a:p>
        </p:txBody>
      </p:sp>
      <p:sp>
        <p:nvSpPr>
          <p:cNvPr id="512" name="Google Shape;512;p40"/>
          <p:cNvSpPr txBox="1">
            <a:spLocks noGrp="1"/>
          </p:cNvSpPr>
          <p:nvPr>
            <p:ph type="title" idx="5"/>
          </p:nvPr>
        </p:nvSpPr>
        <p:spPr>
          <a:xfrm>
            <a:off x="1170624" y="2910385"/>
            <a:ext cx="2274486" cy="7323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Terapia fotodinamica</a:t>
            </a:r>
            <a:endParaRPr dirty="0"/>
          </a:p>
        </p:txBody>
      </p:sp>
      <p:sp>
        <p:nvSpPr>
          <p:cNvPr id="513" name="Google Shape;513;p40"/>
          <p:cNvSpPr txBox="1">
            <a:spLocks noGrp="1"/>
          </p:cNvSpPr>
          <p:nvPr>
            <p:ph type="title" idx="7"/>
          </p:nvPr>
        </p:nvSpPr>
        <p:spPr>
          <a:xfrm>
            <a:off x="1170624" y="3643952"/>
            <a:ext cx="2234492" cy="7790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Radioterapia e chemioterapia</a:t>
            </a:r>
            <a:endParaRPr dirty="0"/>
          </a:p>
        </p:txBody>
      </p:sp>
      <p:sp>
        <p:nvSpPr>
          <p:cNvPr id="2" name="CasellaDiTesto 1">
            <a:extLst>
              <a:ext uri="{FF2B5EF4-FFF2-40B4-BE49-F238E27FC236}">
                <a16:creationId xmlns:a16="http://schemas.microsoft.com/office/drawing/2014/main" id="{65A38A43-6DFE-E738-3B31-D994C3DBE233}"/>
              </a:ext>
            </a:extLst>
          </p:cNvPr>
          <p:cNvSpPr txBox="1"/>
          <p:nvPr/>
        </p:nvSpPr>
        <p:spPr>
          <a:xfrm>
            <a:off x="3596092" y="3853575"/>
            <a:ext cx="4773970" cy="461665"/>
          </a:xfrm>
          <a:prstGeom prst="rect">
            <a:avLst/>
          </a:prstGeom>
          <a:noFill/>
        </p:spPr>
        <p:txBody>
          <a:bodyPr wrap="square" rtlCol="0">
            <a:spAutoFit/>
          </a:bodyPr>
          <a:lstStyle/>
          <a:p>
            <a:r>
              <a:rPr lang="it-IT" sz="1200" dirty="0">
                <a:solidFill>
                  <a:schemeClr val="tx1"/>
                </a:solidFill>
                <a:latin typeface="Montserrat Medium" panose="00000600000000000000" pitchFamily="2" charset="0"/>
              </a:rPr>
              <a:t>Utilizzate in casi specifici, come diffusione ai linfonodi o carcinoma </a:t>
            </a:r>
            <a:r>
              <a:rPr lang="it-IT" sz="1200" dirty="0" err="1">
                <a:solidFill>
                  <a:schemeClr val="tx1"/>
                </a:solidFill>
                <a:latin typeface="Montserrat Medium" panose="00000600000000000000" pitchFamily="2" charset="0"/>
              </a:rPr>
              <a:t>basocellulare</a:t>
            </a:r>
            <a:r>
              <a:rPr lang="it-IT" sz="1200" dirty="0">
                <a:solidFill>
                  <a:schemeClr val="tx1"/>
                </a:solidFill>
                <a:latin typeface="Montserrat Medium" panose="00000600000000000000" pitchFamily="2" charset="0"/>
              </a:rPr>
              <a:t> avanzato.</a:t>
            </a:r>
          </a:p>
        </p:txBody>
      </p:sp>
      <p:sp>
        <p:nvSpPr>
          <p:cNvPr id="5" name="CasellaDiTesto 4">
            <a:extLst>
              <a:ext uri="{FF2B5EF4-FFF2-40B4-BE49-F238E27FC236}">
                <a16:creationId xmlns:a16="http://schemas.microsoft.com/office/drawing/2014/main" id="{5C5E9248-0599-C087-14DC-4E90D578CCE1}"/>
              </a:ext>
            </a:extLst>
          </p:cNvPr>
          <p:cNvSpPr txBox="1"/>
          <p:nvPr/>
        </p:nvSpPr>
        <p:spPr>
          <a:xfrm>
            <a:off x="3596092" y="3034145"/>
            <a:ext cx="4896915" cy="461665"/>
          </a:xfrm>
          <a:prstGeom prst="rect">
            <a:avLst/>
          </a:prstGeom>
          <a:noFill/>
        </p:spPr>
        <p:txBody>
          <a:bodyPr wrap="square" rtlCol="0">
            <a:spAutoFit/>
          </a:bodyPr>
          <a:lstStyle/>
          <a:p>
            <a:r>
              <a:rPr lang="it-IT" sz="1200" b="0" i="0" dirty="0">
                <a:solidFill>
                  <a:schemeClr val="tx1"/>
                </a:solidFill>
                <a:effectLst/>
                <a:latin typeface="Montserrat Medium" panose="00000600000000000000" pitchFamily="2" charset="0"/>
              </a:rPr>
              <a:t>Applicazione di un farmaco liquido che, attivato dalla luce, distrugge le cellule tumorali.</a:t>
            </a:r>
            <a:endParaRPr lang="it-IT" sz="1200" dirty="0">
              <a:solidFill>
                <a:schemeClr val="tx1"/>
              </a:solidFill>
              <a:latin typeface="Montserrat Medium" panose="00000600000000000000" pitchFamily="2" charset="0"/>
            </a:endParaRPr>
          </a:p>
        </p:txBody>
      </p:sp>
      <p:sp>
        <p:nvSpPr>
          <p:cNvPr id="12" name="CasellaDiTesto 11">
            <a:extLst>
              <a:ext uri="{FF2B5EF4-FFF2-40B4-BE49-F238E27FC236}">
                <a16:creationId xmlns:a16="http://schemas.microsoft.com/office/drawing/2014/main" id="{081B16E5-A8A4-137C-F554-375A51DA89A6}"/>
              </a:ext>
            </a:extLst>
          </p:cNvPr>
          <p:cNvSpPr txBox="1"/>
          <p:nvPr/>
        </p:nvSpPr>
        <p:spPr>
          <a:xfrm>
            <a:off x="3596093" y="2404964"/>
            <a:ext cx="4773970" cy="461665"/>
          </a:xfrm>
          <a:prstGeom prst="rect">
            <a:avLst/>
          </a:prstGeom>
          <a:noFill/>
        </p:spPr>
        <p:txBody>
          <a:bodyPr wrap="square" rtlCol="0">
            <a:spAutoFit/>
          </a:bodyPr>
          <a:lstStyle/>
          <a:p>
            <a:r>
              <a:rPr lang="it-IT" sz="1200" dirty="0">
                <a:solidFill>
                  <a:schemeClr val="tx1"/>
                </a:solidFill>
                <a:latin typeface="Montserrat Medium" panose="00000600000000000000" pitchFamily="2" charset="0"/>
              </a:rPr>
              <a:t>Utilizzo di farmaci come 5-fluorouracile o </a:t>
            </a:r>
            <a:r>
              <a:rPr lang="it-IT" sz="1200" dirty="0" err="1">
                <a:solidFill>
                  <a:schemeClr val="tx1"/>
                </a:solidFill>
                <a:latin typeface="Montserrat Medium" panose="00000600000000000000" pitchFamily="2" charset="0"/>
              </a:rPr>
              <a:t>imiquimod</a:t>
            </a:r>
            <a:r>
              <a:rPr lang="it-IT" sz="1200" dirty="0">
                <a:solidFill>
                  <a:schemeClr val="tx1"/>
                </a:solidFill>
                <a:latin typeface="Montserrat Medium" panose="00000600000000000000" pitchFamily="2" charset="0"/>
              </a:rPr>
              <a:t> direttamente sul tumore.</a:t>
            </a:r>
            <a:endParaRPr lang="it-IT" sz="1050" dirty="0">
              <a:solidFill>
                <a:schemeClr val="tx1"/>
              </a:solidFill>
              <a:latin typeface="Montserrat Medium" panose="00000600000000000000" pitchFamily="2" charset="0"/>
            </a:endParaRPr>
          </a:p>
        </p:txBody>
      </p:sp>
      <p:sp>
        <p:nvSpPr>
          <p:cNvPr id="13" name="CasellaDiTesto 12">
            <a:extLst>
              <a:ext uri="{FF2B5EF4-FFF2-40B4-BE49-F238E27FC236}">
                <a16:creationId xmlns:a16="http://schemas.microsoft.com/office/drawing/2014/main" id="{0CD211BC-DF84-32CC-0D31-95A0954DC8E1}"/>
              </a:ext>
            </a:extLst>
          </p:cNvPr>
          <p:cNvSpPr txBox="1"/>
          <p:nvPr/>
        </p:nvSpPr>
        <p:spPr>
          <a:xfrm>
            <a:off x="3596093" y="1665814"/>
            <a:ext cx="4773970" cy="338554"/>
          </a:xfrm>
          <a:prstGeom prst="rect">
            <a:avLst/>
          </a:prstGeom>
          <a:noFill/>
        </p:spPr>
        <p:txBody>
          <a:bodyPr wrap="square" rtlCol="0">
            <a:spAutoFit/>
          </a:bodyPr>
          <a:lstStyle/>
          <a:p>
            <a:r>
              <a:rPr lang="it-IT" sz="1200" b="0" i="0" dirty="0">
                <a:solidFill>
                  <a:schemeClr val="tx1"/>
                </a:solidFill>
                <a:effectLst/>
                <a:latin typeface="Montserrat Medium" panose="00000600000000000000" pitchFamily="2" charset="0"/>
              </a:rPr>
              <a:t>Congelamento delle cellule tumorali con azoto liquido.</a:t>
            </a:r>
            <a:r>
              <a:rPr lang="it-IT" sz="1600" b="0" i="0" dirty="0">
                <a:solidFill>
                  <a:srgbClr val="D1D5DB"/>
                </a:solidFill>
                <a:effectLst/>
                <a:latin typeface="Söhne"/>
              </a:rPr>
              <a:t>.</a:t>
            </a:r>
            <a:endParaRPr lang="it-IT" sz="1200" dirty="0">
              <a:solidFill>
                <a:schemeClr val="tx1"/>
              </a:solidFill>
              <a:latin typeface="Montserrat Medium" panose="00000600000000000000" pitchFamily="2" charset="0"/>
            </a:endParaRPr>
          </a:p>
        </p:txBody>
      </p:sp>
      <p:sp>
        <p:nvSpPr>
          <p:cNvPr id="17" name="CasellaDiTesto 16">
            <a:extLst>
              <a:ext uri="{FF2B5EF4-FFF2-40B4-BE49-F238E27FC236}">
                <a16:creationId xmlns:a16="http://schemas.microsoft.com/office/drawing/2014/main" id="{C74BE3F7-FA70-7E7C-3561-696984377A4A}"/>
              </a:ext>
            </a:extLst>
          </p:cNvPr>
          <p:cNvSpPr txBox="1"/>
          <p:nvPr/>
        </p:nvSpPr>
        <p:spPr>
          <a:xfrm>
            <a:off x="1698364" y="341624"/>
            <a:ext cx="5736130" cy="630942"/>
          </a:xfrm>
          <a:prstGeom prst="rect">
            <a:avLst/>
          </a:prstGeom>
          <a:noFill/>
        </p:spPr>
        <p:txBody>
          <a:bodyPr wrap="square">
            <a:spAutoFit/>
          </a:bodyPr>
          <a:lstStyle/>
          <a:p>
            <a:pPr algn="ctr"/>
            <a:r>
              <a:rPr lang="en" sz="3500" b="1" dirty="0">
                <a:latin typeface="Montserrat" panose="00000500000000000000" pitchFamily="2" charset="0"/>
              </a:rPr>
              <a:t>Trattamenti</a:t>
            </a:r>
            <a:endParaRPr lang="it-IT" sz="3500" b="1" dirty="0">
              <a:latin typeface="Montserrat" panose="00000500000000000000" pitchFamily="2" charset="0"/>
            </a:endParaRPr>
          </a:p>
        </p:txBody>
      </p:sp>
    </p:spTree>
    <p:extLst>
      <p:ext uri="{BB962C8B-B14F-4D97-AF65-F5344CB8AC3E}">
        <p14:creationId xmlns:p14="http://schemas.microsoft.com/office/powerpoint/2010/main" val="344063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Referenze</a:t>
            </a:r>
            <a:endParaRPr dirty="0"/>
          </a:p>
        </p:txBody>
      </p:sp>
      <p:sp>
        <p:nvSpPr>
          <p:cNvPr id="922" name="Google Shape;922;p57"/>
          <p:cNvSpPr txBox="1">
            <a:spLocks noGrp="1"/>
          </p:cNvSpPr>
          <p:nvPr>
            <p:ph type="body" idx="1"/>
          </p:nvPr>
        </p:nvSpPr>
        <p:spPr>
          <a:xfrm>
            <a:off x="3436750" y="1317950"/>
            <a:ext cx="4658100" cy="2669850"/>
          </a:xfrm>
          <a:prstGeom prst="rect">
            <a:avLst/>
          </a:prstGeom>
        </p:spPr>
        <p:txBody>
          <a:bodyPr spcFirstLastPara="1" wrap="square" lIns="91425" tIns="91425" rIns="91425" bIns="91425" anchor="t" anchorCtr="0">
            <a:noAutofit/>
          </a:bodyPr>
          <a:lstStyle/>
          <a:p>
            <a:pPr algn="l"/>
            <a:r>
              <a:rPr lang="en" dirty="0">
                <a:solidFill>
                  <a:schemeClr val="tx1"/>
                </a:solidFill>
              </a:rPr>
              <a:t>Sito ufficiale </a:t>
            </a:r>
            <a:r>
              <a:rPr lang="en" b="1" dirty="0">
                <a:solidFill>
                  <a:schemeClr val="tx1"/>
                </a:solidFill>
              </a:rPr>
              <a:t>AIRC</a:t>
            </a:r>
            <a:r>
              <a:rPr lang="en" dirty="0"/>
              <a:t> (aggiornato al 19 maggio 2019). </a:t>
            </a:r>
            <a:br>
              <a:rPr lang="en" dirty="0"/>
            </a:br>
            <a:r>
              <a:rPr lang="en" dirty="0"/>
              <a:t>“</a:t>
            </a:r>
            <a:r>
              <a:rPr lang="it-IT" b="1" i="0" dirty="0">
                <a:solidFill>
                  <a:srgbClr val="1A3040"/>
                </a:solidFill>
                <a:effectLst/>
                <a:latin typeface="graphik-bold"/>
              </a:rPr>
              <a:t>Tumore della pelle</a:t>
            </a:r>
            <a:br>
              <a:rPr lang="en" b="1" i="0" dirty="0">
                <a:solidFill>
                  <a:srgbClr val="1A3040"/>
                </a:solidFill>
                <a:effectLst/>
                <a:latin typeface="graphik-bold"/>
              </a:rPr>
            </a:br>
            <a:r>
              <a:rPr lang="it-IT" b="1" i="0" dirty="0">
                <a:solidFill>
                  <a:srgbClr val="1A3040"/>
                </a:solidFill>
                <a:effectLst/>
                <a:latin typeface="graphik-semibold"/>
              </a:rPr>
              <a:t>Per prevenire la maggior parte dei tumori che colpiscono la pelle è necessario esporsi al sole con attenzione</a:t>
            </a:r>
            <a:r>
              <a:rPr lang="en" dirty="0"/>
              <a:t>“</a:t>
            </a:r>
            <a:br>
              <a:rPr lang="it-IT" b="1" i="0" dirty="0">
                <a:solidFill>
                  <a:srgbClr val="1A3040"/>
                </a:solidFill>
                <a:effectLst/>
                <a:latin typeface="graphik-semibold"/>
              </a:rPr>
            </a:br>
            <a:endParaRPr lang="it-IT" b="1" i="0" dirty="0">
              <a:solidFill>
                <a:srgbClr val="1A3040"/>
              </a:solidFill>
              <a:effectLst/>
              <a:latin typeface="graphik-semibold"/>
            </a:endParaRPr>
          </a:p>
          <a:p>
            <a:pPr marL="139700" lvl="0" indent="0" algn="l" rtl="0">
              <a:spcBef>
                <a:spcPts val="0"/>
              </a:spcBef>
              <a:spcAft>
                <a:spcPts val="0"/>
              </a:spcAft>
              <a:buSzPts val="1400"/>
              <a:buNone/>
            </a:pPr>
            <a:r>
              <a:rPr lang="it-IT" dirty="0"/>
              <a:t>Oncologo </a:t>
            </a:r>
            <a:r>
              <a:rPr lang="it-IT" b="0" i="0" dirty="0">
                <a:solidFill>
                  <a:srgbClr val="1A3040"/>
                </a:solidFill>
                <a:effectLst/>
                <a:latin typeface="garamoun-regular"/>
              </a:rPr>
              <a:t>medico </a:t>
            </a:r>
            <a:r>
              <a:rPr lang="it-IT" b="1" i="0" dirty="0">
                <a:solidFill>
                  <a:srgbClr val="1A3040"/>
                </a:solidFill>
                <a:effectLst/>
                <a:latin typeface="garamoun-bold"/>
              </a:rPr>
              <a:t>Licia </a:t>
            </a:r>
            <a:r>
              <a:rPr lang="it-IT" b="1" i="0" dirty="0" err="1">
                <a:solidFill>
                  <a:srgbClr val="1A3040"/>
                </a:solidFill>
                <a:effectLst/>
                <a:latin typeface="garamoun-bold"/>
              </a:rPr>
              <a:t>Rivoltini</a:t>
            </a:r>
            <a:r>
              <a:rPr lang="it-IT" b="1" i="0" dirty="0">
                <a:solidFill>
                  <a:srgbClr val="1A3040"/>
                </a:solidFill>
                <a:effectLst/>
                <a:latin typeface="garamoun-bold"/>
              </a:rPr>
              <a:t> </a:t>
            </a:r>
            <a:br>
              <a:rPr lang="it-IT" b="1" i="0" dirty="0">
                <a:solidFill>
                  <a:srgbClr val="1A3040"/>
                </a:solidFill>
                <a:effectLst/>
                <a:latin typeface="garamoun-bold"/>
              </a:rPr>
            </a:br>
            <a:endParaRPr lang="it-IT" b="1" i="0" dirty="0">
              <a:solidFill>
                <a:srgbClr val="1A3040"/>
              </a:solidFill>
              <a:effectLst/>
              <a:latin typeface="garamoun-bold"/>
            </a:endParaRPr>
          </a:p>
          <a:p>
            <a:pPr marL="139700" lvl="0" indent="0" algn="l" rtl="0">
              <a:spcBef>
                <a:spcPts val="0"/>
              </a:spcBef>
              <a:spcAft>
                <a:spcPts val="0"/>
              </a:spcAft>
              <a:buSzPts val="1400"/>
              <a:buNone/>
            </a:pPr>
            <a:r>
              <a:rPr lang="it-IT" b="1" i="0" dirty="0">
                <a:solidFill>
                  <a:srgbClr val="1A3040"/>
                </a:solidFill>
                <a:effectLst/>
                <a:latin typeface="garamoun-bold"/>
              </a:rPr>
              <a:t>Link:</a:t>
            </a:r>
            <a:endParaRPr lang="it-IT" dirty="0">
              <a:hlinkClick r:id="rId3"/>
            </a:endParaRPr>
          </a:p>
          <a:p>
            <a:pPr marL="139700" lvl="0" indent="0" algn="l" rtl="0">
              <a:spcBef>
                <a:spcPts val="500"/>
              </a:spcBef>
              <a:spcAft>
                <a:spcPts val="0"/>
              </a:spcAft>
              <a:buSzPts val="1400"/>
              <a:buNone/>
            </a:pPr>
            <a:r>
              <a:rPr lang="it-IT" dirty="0">
                <a:hlinkClick r:id="rId3"/>
              </a:rPr>
              <a:t>https://www.airc.it/cancro/informazioni-tumori/guida-ai-tumori/tumore-della-pelle</a:t>
            </a:r>
            <a:endParaRPr dirty="0"/>
          </a:p>
          <a:p>
            <a:pPr marL="139700" lvl="0" indent="0" algn="l" rtl="0">
              <a:spcBef>
                <a:spcPts val="500"/>
              </a:spcBef>
              <a:spcAft>
                <a:spcPts val="0"/>
              </a:spcAft>
              <a:buSzPts val="1400"/>
              <a:buNone/>
            </a:pPr>
            <a:endParaRPr dirty="0"/>
          </a:p>
        </p:txBody>
      </p:sp>
      <p:pic>
        <p:nvPicPr>
          <p:cNvPr id="3" name="Immagine 2" descr="Immagine che contiene Elementi grafici, logo, Carattere, clipart&#10;&#10;Descrizione generata automaticamente">
            <a:extLst>
              <a:ext uri="{FF2B5EF4-FFF2-40B4-BE49-F238E27FC236}">
                <a16:creationId xmlns:a16="http://schemas.microsoft.com/office/drawing/2014/main" id="{3851BD8E-2D41-AC86-8B15-FD90F13F12FE}"/>
              </a:ext>
            </a:extLst>
          </p:cNvPr>
          <p:cNvPicPr>
            <a:picLocks noChangeAspect="1"/>
          </p:cNvPicPr>
          <p:nvPr/>
        </p:nvPicPr>
        <p:blipFill>
          <a:blip r:embed="rId4"/>
          <a:stretch>
            <a:fillRect/>
          </a:stretch>
        </p:blipFill>
        <p:spPr>
          <a:xfrm>
            <a:off x="1125350" y="1425900"/>
            <a:ext cx="2113996" cy="1514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4"/>
          <p:cNvSpPr/>
          <p:nvPr/>
        </p:nvSpPr>
        <p:spPr>
          <a:xfrm>
            <a:off x="549875" y="1534060"/>
            <a:ext cx="818825" cy="743768"/>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549875" y="2663573"/>
            <a:ext cx="818825" cy="743768"/>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549875" y="3793073"/>
            <a:ext cx="818825" cy="743768"/>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4707838" y="1534060"/>
            <a:ext cx="818825" cy="743768"/>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4707838" y="2663573"/>
            <a:ext cx="818825" cy="743768"/>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4707838" y="3793073"/>
            <a:ext cx="818825" cy="743768"/>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txBox="1">
            <a:spLocks noGrp="1"/>
          </p:cNvSpPr>
          <p:nvPr>
            <p:ph type="title" idx="18"/>
          </p:nvPr>
        </p:nvSpPr>
        <p:spPr>
          <a:xfrm>
            <a:off x="5533235" y="3725138"/>
            <a:ext cx="3610765"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solidFill>
                <a:hlinkClick r:id="rId3" action="ppaction://hlinksldjump">
                  <a:extLst>
                    <a:ext uri="{A12FA001-AC4F-418D-AE19-62706E023703}">
                      <ahyp:hlinkClr xmlns:ahyp="http://schemas.microsoft.com/office/drawing/2018/hyperlinkcolor" val="tx"/>
                    </a:ext>
                  </a:extLst>
                </a:hlinkClick>
              </a:rPr>
              <a:t>Diagnosi e trattamenti</a:t>
            </a:r>
            <a:endParaRPr dirty="0" err="1">
              <a:solidFill>
                <a:schemeClr val="tx2"/>
              </a:solidFill>
            </a:endParaRPr>
          </a:p>
        </p:txBody>
      </p:sp>
      <p:sp>
        <p:nvSpPr>
          <p:cNvPr id="326" name="Google Shape;326;p34"/>
          <p:cNvSpPr txBox="1">
            <a:spLocks noGrp="1"/>
          </p:cNvSpPr>
          <p:nvPr>
            <p:ph type="title"/>
          </p:nvPr>
        </p:nvSpPr>
        <p:spPr>
          <a:xfrm>
            <a:off x="1367651" y="1436111"/>
            <a:ext cx="2729400" cy="411900"/>
          </a:xfrm>
          <a:prstGeom prst="rect">
            <a:avLst/>
          </a:prstGeom>
        </p:spPr>
        <p:txBody>
          <a:bodyPr spcFirstLastPara="1" wrap="square" lIns="91425" tIns="91425" rIns="91425" bIns="91425" anchor="b" anchorCtr="0">
            <a:noAutofit/>
          </a:bodyPr>
          <a:lstStyle/>
          <a:p>
            <a:r>
              <a:rPr lang="en" dirty="0">
                <a:solidFill>
                  <a:schemeClr val="tx2"/>
                </a:solidFill>
                <a:hlinkClick r:id="rId4" action="ppaction://hlinksldjump">
                  <a:extLst>
                    <a:ext uri="{A12FA001-AC4F-418D-AE19-62706E023703}">
                      <ahyp:hlinkClr xmlns:ahyp="http://schemas.microsoft.com/office/drawing/2018/hyperlinkcolor" val="tx"/>
                    </a:ext>
                  </a:extLst>
                </a:hlinkClick>
              </a:rPr>
              <a:t>Sulla </a:t>
            </a:r>
            <a:r>
              <a:rPr lang="en" dirty="0" err="1">
                <a:solidFill>
                  <a:schemeClr val="tx2"/>
                </a:solidFill>
                <a:hlinkClick r:id="rId4" action="ppaction://hlinksldjump">
                  <a:extLst>
                    <a:ext uri="{A12FA001-AC4F-418D-AE19-62706E023703}">
                      <ahyp:hlinkClr xmlns:ahyp="http://schemas.microsoft.com/office/drawing/2018/hyperlinkcolor" val="tx"/>
                    </a:ext>
                  </a:extLst>
                </a:hlinkClick>
              </a:rPr>
              <a:t>malattia</a:t>
            </a:r>
            <a:endParaRPr lang="en" dirty="0" err="1">
              <a:solidFill>
                <a:schemeClr val="tx2"/>
              </a:solidFill>
            </a:endParaRPr>
          </a:p>
        </p:txBody>
      </p:sp>
      <p:sp>
        <p:nvSpPr>
          <p:cNvPr id="327" name="Google Shape;327;p34"/>
          <p:cNvSpPr txBox="1">
            <a:spLocks noGrp="1"/>
          </p:cNvSpPr>
          <p:nvPr>
            <p:ph type="title" idx="9"/>
          </p:nvPr>
        </p:nvSpPr>
        <p:spPr>
          <a:xfrm>
            <a:off x="1367651" y="3695211"/>
            <a:ext cx="27294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solidFill>
                <a:hlinkClick r:id="rId5" action="ppaction://hlinksldjump">
                  <a:extLst>
                    <a:ext uri="{A12FA001-AC4F-418D-AE19-62706E023703}">
                      <ahyp:hlinkClr xmlns:ahyp="http://schemas.microsoft.com/office/drawing/2018/hyperlinkcolor" val="tx"/>
                    </a:ext>
                  </a:extLst>
                </a:hlinkClick>
              </a:rPr>
              <a:t>Fattori di rischio</a:t>
            </a:r>
            <a:endParaRPr dirty="0" err="1">
              <a:solidFill>
                <a:schemeClr val="tx2"/>
              </a:solidFill>
            </a:endParaRPr>
          </a:p>
        </p:txBody>
      </p:sp>
      <p:sp>
        <p:nvSpPr>
          <p:cNvPr id="328" name="Google Shape;328;p34"/>
          <p:cNvSpPr txBox="1">
            <a:spLocks noGrp="1"/>
          </p:cNvSpPr>
          <p:nvPr>
            <p:ph type="subTitle" idx="14"/>
          </p:nvPr>
        </p:nvSpPr>
        <p:spPr>
          <a:xfrm>
            <a:off x="1367651" y="4107136"/>
            <a:ext cx="2729400" cy="527700"/>
          </a:xfrm>
          <a:prstGeom prst="rect">
            <a:avLst/>
          </a:prstGeom>
        </p:spPr>
        <p:txBody>
          <a:bodyPr spcFirstLastPara="1" wrap="square" lIns="91425" tIns="91425" rIns="91425" bIns="91425" anchor="t" anchorCtr="0">
            <a:noAutofit/>
          </a:bodyPr>
          <a:lstStyle/>
          <a:p>
            <a:pPr marL="0" indent="0"/>
            <a:r>
              <a:rPr lang="en" dirty="0"/>
              <a:t>Cosa ci pone a rischio di averla?</a:t>
            </a:r>
          </a:p>
        </p:txBody>
      </p:sp>
      <p:sp>
        <p:nvSpPr>
          <p:cNvPr id="329" name="Google Shape;329;p34"/>
          <p:cNvSpPr txBox="1">
            <a:spLocks noGrp="1"/>
          </p:cNvSpPr>
          <p:nvPr>
            <p:ph type="title" idx="15"/>
          </p:nvPr>
        </p:nvSpPr>
        <p:spPr>
          <a:xfrm>
            <a:off x="5525551" y="2565649"/>
            <a:ext cx="27294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solidFill>
                <a:hlinkClick r:id="rId6" action="ppaction://hlinksldjump">
                  <a:extLst>
                    <a:ext uri="{A12FA001-AC4F-418D-AE19-62706E023703}">
                      <ahyp:hlinkClr xmlns:ahyp="http://schemas.microsoft.com/office/drawing/2018/hyperlinkcolor" val="tx"/>
                    </a:ext>
                  </a:extLst>
                </a:hlinkClick>
              </a:rPr>
              <a:t>Prevenzione</a:t>
            </a:r>
            <a:endParaRPr dirty="0" err="1">
              <a:solidFill>
                <a:schemeClr val="tx2"/>
              </a:solidFill>
            </a:endParaRPr>
          </a:p>
        </p:txBody>
      </p:sp>
      <p:sp>
        <p:nvSpPr>
          <p:cNvPr id="330" name="Google Shape;330;p34"/>
          <p:cNvSpPr txBox="1">
            <a:spLocks noGrp="1"/>
          </p:cNvSpPr>
          <p:nvPr>
            <p:ph type="subTitle" idx="17"/>
          </p:nvPr>
        </p:nvSpPr>
        <p:spPr>
          <a:xfrm>
            <a:off x="5525551" y="2977574"/>
            <a:ext cx="2729400" cy="527700"/>
          </a:xfrm>
          <a:prstGeom prst="rect">
            <a:avLst/>
          </a:prstGeom>
        </p:spPr>
        <p:txBody>
          <a:bodyPr spcFirstLastPara="1" wrap="square" lIns="91425" tIns="91425" rIns="91425" bIns="91425" anchor="t" anchorCtr="0">
            <a:noAutofit/>
          </a:bodyPr>
          <a:lstStyle/>
          <a:p>
            <a:pPr marL="0" indent="0"/>
            <a:r>
              <a:rPr lang="en" dirty="0"/>
              <a:t>Cosa si puo’ fare per prevenirla</a:t>
            </a:r>
          </a:p>
        </p:txBody>
      </p:sp>
      <p:sp>
        <p:nvSpPr>
          <p:cNvPr id="331" name="Google Shape;331;p34"/>
          <p:cNvSpPr txBox="1">
            <a:spLocks noGrp="1"/>
          </p:cNvSpPr>
          <p:nvPr>
            <p:ph type="title" idx="2"/>
          </p:nvPr>
        </p:nvSpPr>
        <p:spPr>
          <a:xfrm>
            <a:off x="550951" y="1726511"/>
            <a:ext cx="8166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1</a:t>
            </a:r>
            <a:endParaRPr dirty="0">
              <a:solidFill>
                <a:schemeClr val="accent1"/>
              </a:solidFill>
            </a:endParaRPr>
          </a:p>
        </p:txBody>
      </p:sp>
      <p:sp>
        <p:nvSpPr>
          <p:cNvPr id="332" name="Google Shape;332;p34"/>
          <p:cNvSpPr txBox="1">
            <a:spLocks noGrp="1"/>
          </p:cNvSpPr>
          <p:nvPr>
            <p:ph type="subTitle" idx="1"/>
          </p:nvPr>
        </p:nvSpPr>
        <p:spPr>
          <a:xfrm>
            <a:off x="1367651" y="1848011"/>
            <a:ext cx="2729400" cy="527700"/>
          </a:xfrm>
          <a:prstGeom prst="rect">
            <a:avLst/>
          </a:prstGeom>
        </p:spPr>
        <p:txBody>
          <a:bodyPr spcFirstLastPara="1" wrap="square" lIns="91425" tIns="91425" rIns="91425" bIns="91425" anchor="t" anchorCtr="0">
            <a:noAutofit/>
          </a:bodyPr>
          <a:lstStyle/>
          <a:p>
            <a:pPr marL="0" indent="0"/>
            <a:r>
              <a:rPr lang="en" dirty="0"/>
              <a:t>Che cos’é? che tipologie ha?</a:t>
            </a:r>
          </a:p>
        </p:txBody>
      </p:sp>
      <p:sp>
        <p:nvSpPr>
          <p:cNvPr id="333" name="Google Shape;333;p34"/>
          <p:cNvSpPr txBox="1">
            <a:spLocks noGrp="1"/>
          </p:cNvSpPr>
          <p:nvPr>
            <p:ph type="title" idx="3"/>
          </p:nvPr>
        </p:nvSpPr>
        <p:spPr>
          <a:xfrm>
            <a:off x="1367651" y="2565661"/>
            <a:ext cx="3035300" cy="411900"/>
          </a:xfrm>
          <a:prstGeom prst="rect">
            <a:avLst/>
          </a:prstGeom>
        </p:spPr>
        <p:txBody>
          <a:bodyPr spcFirstLastPara="1" wrap="square" lIns="91425" tIns="91425" rIns="91425" bIns="91425" anchor="b" anchorCtr="0">
            <a:noAutofit/>
          </a:bodyPr>
          <a:lstStyle/>
          <a:p>
            <a:r>
              <a:rPr lang="en" dirty="0">
                <a:solidFill>
                  <a:schemeClr val="tx2"/>
                </a:solidFill>
                <a:hlinkClick r:id="rId7" action="ppaction://hlinksldjump">
                  <a:extLst>
                    <a:ext uri="{A12FA001-AC4F-418D-AE19-62706E023703}">
                      <ahyp:hlinkClr xmlns:ahyp="http://schemas.microsoft.com/office/drawing/2018/hyperlinkcolor" val="tx"/>
                    </a:ext>
                  </a:extLst>
                </a:hlinkClick>
              </a:rPr>
              <a:t>Segni della malattia</a:t>
            </a:r>
            <a:endParaRPr dirty="0" err="1">
              <a:solidFill>
                <a:schemeClr val="tx2"/>
              </a:solidFill>
            </a:endParaRPr>
          </a:p>
        </p:txBody>
      </p:sp>
      <p:sp>
        <p:nvSpPr>
          <p:cNvPr id="334" name="Google Shape;334;p34"/>
          <p:cNvSpPr txBox="1">
            <a:spLocks noGrp="1"/>
          </p:cNvSpPr>
          <p:nvPr>
            <p:ph type="subTitle" idx="5"/>
          </p:nvPr>
        </p:nvSpPr>
        <p:spPr>
          <a:xfrm>
            <a:off x="1367651" y="2977561"/>
            <a:ext cx="2729400" cy="527700"/>
          </a:xfrm>
          <a:prstGeom prst="rect">
            <a:avLst/>
          </a:prstGeom>
        </p:spPr>
        <p:txBody>
          <a:bodyPr spcFirstLastPara="1" wrap="square" lIns="91425" tIns="91425" rIns="91425" bIns="91425" anchor="t" anchorCtr="0">
            <a:noAutofit/>
          </a:bodyPr>
          <a:lstStyle/>
          <a:p>
            <a:pPr marL="0" indent="0"/>
            <a:r>
              <a:rPr lang="en" dirty="0"/>
              <a:t>Come si puo’ riconoscere</a:t>
            </a:r>
          </a:p>
        </p:txBody>
      </p:sp>
      <p:sp>
        <p:nvSpPr>
          <p:cNvPr id="335" name="Google Shape;335;p34"/>
          <p:cNvSpPr txBox="1">
            <a:spLocks noGrp="1"/>
          </p:cNvSpPr>
          <p:nvPr>
            <p:ph type="title" idx="6"/>
          </p:nvPr>
        </p:nvSpPr>
        <p:spPr>
          <a:xfrm>
            <a:off x="5525551" y="1436111"/>
            <a:ext cx="2729400" cy="41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2"/>
                </a:solidFill>
                <a:hlinkClick r:id="rId8" action="ppaction://hlinksldjump">
                  <a:extLst>
                    <a:ext uri="{A12FA001-AC4F-418D-AE19-62706E023703}">
                      <ahyp:hlinkClr xmlns:ahyp="http://schemas.microsoft.com/office/drawing/2018/hyperlinkcolor" val="tx"/>
                    </a:ext>
                  </a:extLst>
                </a:hlinkClick>
              </a:rPr>
              <a:t>Statistiche e dati</a:t>
            </a:r>
            <a:endParaRPr dirty="0" err="1">
              <a:solidFill>
                <a:schemeClr val="tx2"/>
              </a:solidFill>
            </a:endParaRPr>
          </a:p>
        </p:txBody>
      </p:sp>
      <p:sp>
        <p:nvSpPr>
          <p:cNvPr id="336" name="Google Shape;336;p34"/>
          <p:cNvSpPr txBox="1">
            <a:spLocks noGrp="1"/>
          </p:cNvSpPr>
          <p:nvPr>
            <p:ph type="title" idx="4"/>
          </p:nvPr>
        </p:nvSpPr>
        <p:spPr>
          <a:xfrm>
            <a:off x="4708951" y="1726511"/>
            <a:ext cx="8166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4</a:t>
            </a:r>
            <a:endParaRPr dirty="0">
              <a:solidFill>
                <a:schemeClr val="accent1"/>
              </a:solidFill>
            </a:endParaRPr>
          </a:p>
        </p:txBody>
      </p:sp>
      <p:sp>
        <p:nvSpPr>
          <p:cNvPr id="337" name="Google Shape;337;p34"/>
          <p:cNvSpPr txBox="1">
            <a:spLocks noGrp="1"/>
          </p:cNvSpPr>
          <p:nvPr>
            <p:ph type="title" idx="7"/>
          </p:nvPr>
        </p:nvSpPr>
        <p:spPr>
          <a:xfrm>
            <a:off x="550951" y="2856074"/>
            <a:ext cx="8166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2</a:t>
            </a:r>
            <a:endParaRPr dirty="0">
              <a:solidFill>
                <a:schemeClr val="accent1"/>
              </a:solidFill>
            </a:endParaRPr>
          </a:p>
        </p:txBody>
      </p:sp>
      <p:sp>
        <p:nvSpPr>
          <p:cNvPr id="338" name="Google Shape;338;p34"/>
          <p:cNvSpPr txBox="1">
            <a:spLocks noGrp="1"/>
          </p:cNvSpPr>
          <p:nvPr>
            <p:ph type="subTitle" idx="8"/>
          </p:nvPr>
        </p:nvSpPr>
        <p:spPr>
          <a:xfrm>
            <a:off x="5525551" y="1848011"/>
            <a:ext cx="2729400" cy="527700"/>
          </a:xfrm>
          <a:prstGeom prst="rect">
            <a:avLst/>
          </a:prstGeom>
        </p:spPr>
        <p:txBody>
          <a:bodyPr spcFirstLastPara="1" wrap="square" lIns="91425" tIns="91425" rIns="91425" bIns="91425" anchor="t" anchorCtr="0">
            <a:noAutofit/>
          </a:bodyPr>
          <a:lstStyle/>
          <a:p>
            <a:pPr marL="0" indent="0"/>
            <a:r>
              <a:rPr lang="en" dirty="0"/>
              <a:t>I dati relativi alla malattia</a:t>
            </a:r>
          </a:p>
        </p:txBody>
      </p:sp>
      <p:sp>
        <p:nvSpPr>
          <p:cNvPr id="339" name="Google Shape;339;p34"/>
          <p:cNvSpPr txBox="1">
            <a:spLocks noGrp="1"/>
          </p:cNvSpPr>
          <p:nvPr>
            <p:ph type="title" idx="13"/>
          </p:nvPr>
        </p:nvSpPr>
        <p:spPr>
          <a:xfrm>
            <a:off x="550951" y="3985636"/>
            <a:ext cx="8166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3</a:t>
            </a:r>
            <a:endParaRPr dirty="0">
              <a:solidFill>
                <a:schemeClr val="accent1"/>
              </a:solidFill>
            </a:endParaRPr>
          </a:p>
        </p:txBody>
      </p:sp>
      <p:sp>
        <p:nvSpPr>
          <p:cNvPr id="340" name="Google Shape;340;p34"/>
          <p:cNvSpPr txBox="1">
            <a:spLocks noGrp="1"/>
          </p:cNvSpPr>
          <p:nvPr>
            <p:ph type="title" idx="16"/>
          </p:nvPr>
        </p:nvSpPr>
        <p:spPr>
          <a:xfrm>
            <a:off x="4708951" y="3985639"/>
            <a:ext cx="8166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6</a:t>
            </a:r>
            <a:endParaRPr dirty="0">
              <a:solidFill>
                <a:schemeClr val="accent1"/>
              </a:solidFill>
            </a:endParaRPr>
          </a:p>
        </p:txBody>
      </p:sp>
      <p:sp>
        <p:nvSpPr>
          <p:cNvPr id="341" name="Google Shape;341;p34"/>
          <p:cNvSpPr txBox="1">
            <a:spLocks noGrp="1"/>
          </p:cNvSpPr>
          <p:nvPr>
            <p:ph type="title" idx="19"/>
          </p:nvPr>
        </p:nvSpPr>
        <p:spPr>
          <a:xfrm>
            <a:off x="4708951" y="2856074"/>
            <a:ext cx="816600" cy="3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5</a:t>
            </a:r>
            <a:endParaRPr dirty="0">
              <a:solidFill>
                <a:schemeClr val="accent1"/>
              </a:solidFill>
            </a:endParaRPr>
          </a:p>
        </p:txBody>
      </p:sp>
      <p:sp>
        <p:nvSpPr>
          <p:cNvPr id="342" name="Google Shape;342;p34"/>
          <p:cNvSpPr txBox="1">
            <a:spLocks noGrp="1"/>
          </p:cNvSpPr>
          <p:nvPr>
            <p:ph type="subTitle" idx="20"/>
          </p:nvPr>
        </p:nvSpPr>
        <p:spPr>
          <a:xfrm>
            <a:off x="5525551" y="4107136"/>
            <a:ext cx="2729400" cy="527700"/>
          </a:xfrm>
          <a:prstGeom prst="rect">
            <a:avLst/>
          </a:prstGeom>
        </p:spPr>
        <p:txBody>
          <a:bodyPr spcFirstLastPara="1" wrap="square" lIns="91425" tIns="91425" rIns="91425" bIns="91425" anchor="t" anchorCtr="0">
            <a:noAutofit/>
          </a:bodyPr>
          <a:lstStyle/>
          <a:p>
            <a:pPr marL="0" indent="0"/>
            <a:r>
              <a:rPr lang="en" dirty="0"/>
              <a:t>Come viene diagnosticata e quali trattamenti esistono</a:t>
            </a:r>
          </a:p>
        </p:txBody>
      </p:sp>
      <p:sp>
        <p:nvSpPr>
          <p:cNvPr id="343" name="Google Shape;343;p34"/>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p>
            <a:r>
              <a:rPr lang="en" dirty="0" err="1"/>
              <a:t>Indice</a:t>
            </a:r>
            <a:endParaRPr dirty="0" err="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p:nvPr/>
        </p:nvSpPr>
        <p:spPr>
          <a:xfrm>
            <a:off x="713088" y="1907394"/>
            <a:ext cx="1462537" cy="1328709"/>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txBox="1">
            <a:spLocks noGrp="1"/>
          </p:cNvSpPr>
          <p:nvPr>
            <p:ph type="title"/>
          </p:nvPr>
        </p:nvSpPr>
        <p:spPr>
          <a:xfrm>
            <a:off x="2422900" y="1407450"/>
            <a:ext cx="4121100" cy="1622400"/>
          </a:xfrm>
          <a:prstGeom prst="rect">
            <a:avLst/>
          </a:prstGeom>
        </p:spPr>
        <p:txBody>
          <a:bodyPr spcFirstLastPara="1" wrap="square" lIns="91425" tIns="91425" rIns="91425" bIns="91425" anchor="t" anchorCtr="0">
            <a:noAutofit/>
          </a:bodyPr>
          <a:lstStyle/>
          <a:p>
            <a:r>
              <a:rPr lang="en" dirty="0"/>
              <a:t>Sulla malattia</a:t>
            </a:r>
            <a:endParaRPr lang="it-IT" dirty="0" err="1"/>
          </a:p>
        </p:txBody>
      </p:sp>
      <p:sp>
        <p:nvSpPr>
          <p:cNvPr id="350" name="Google Shape;350;p35"/>
          <p:cNvSpPr txBox="1">
            <a:spLocks noGrp="1"/>
          </p:cNvSpPr>
          <p:nvPr>
            <p:ph type="title" idx="2"/>
          </p:nvPr>
        </p:nvSpPr>
        <p:spPr>
          <a:xfrm>
            <a:off x="818400" y="2150838"/>
            <a:ext cx="1251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351" name="Google Shape;351;p35"/>
          <p:cNvSpPr txBox="1">
            <a:spLocks noGrp="1"/>
          </p:cNvSpPr>
          <p:nvPr>
            <p:ph type="subTitle" idx="1"/>
          </p:nvPr>
        </p:nvSpPr>
        <p:spPr>
          <a:xfrm>
            <a:off x="2422900" y="3029850"/>
            <a:ext cx="3102900" cy="706200"/>
          </a:xfrm>
          <a:prstGeom prst="rect">
            <a:avLst/>
          </a:prstGeom>
        </p:spPr>
        <p:txBody>
          <a:bodyPr spcFirstLastPara="1" wrap="square" lIns="91425" tIns="91425" rIns="91425" bIns="91425" anchor="t" anchorCtr="0">
            <a:noAutofit/>
          </a:bodyPr>
          <a:lstStyle/>
          <a:p>
            <a:pPr marL="0" indent="0"/>
            <a:r>
              <a:rPr lang="en" dirty="0"/>
              <a:t>Che cos’é?</a:t>
            </a:r>
          </a:p>
        </p:txBody>
      </p:sp>
      <p:grpSp>
        <p:nvGrpSpPr>
          <p:cNvPr id="352" name="Google Shape;352;p35"/>
          <p:cNvGrpSpPr/>
          <p:nvPr/>
        </p:nvGrpSpPr>
        <p:grpSpPr>
          <a:xfrm>
            <a:off x="5660209" y="1260687"/>
            <a:ext cx="4641179" cy="4030927"/>
            <a:chOff x="5660209" y="1260687"/>
            <a:chExt cx="4641179" cy="4030927"/>
          </a:xfrm>
        </p:grpSpPr>
        <p:sp>
          <p:nvSpPr>
            <p:cNvPr id="353" name="Google Shape;353;p35"/>
            <p:cNvSpPr/>
            <p:nvPr/>
          </p:nvSpPr>
          <p:spPr>
            <a:xfrm flipH="1">
              <a:off x="5660209" y="1260687"/>
              <a:ext cx="4641179" cy="4030927"/>
            </a:xfrm>
            <a:custGeom>
              <a:avLst/>
              <a:gdLst/>
              <a:ahLst/>
              <a:cxnLst/>
              <a:rect l="l" t="t" r="r" b="b"/>
              <a:pathLst>
                <a:path w="129443" h="112423" extrusionOk="0">
                  <a:moveTo>
                    <a:pt x="84488" y="1"/>
                  </a:moveTo>
                  <a:cubicBezTo>
                    <a:pt x="84408" y="1"/>
                    <a:pt x="84328" y="1"/>
                    <a:pt x="84249" y="2"/>
                  </a:cubicBezTo>
                  <a:cubicBezTo>
                    <a:pt x="73610" y="115"/>
                    <a:pt x="64151" y="8018"/>
                    <a:pt x="53520" y="8018"/>
                  </a:cubicBezTo>
                  <a:cubicBezTo>
                    <a:pt x="53385" y="8018"/>
                    <a:pt x="53250" y="8017"/>
                    <a:pt x="53115" y="8014"/>
                  </a:cubicBezTo>
                  <a:cubicBezTo>
                    <a:pt x="46153" y="7877"/>
                    <a:pt x="39625" y="4271"/>
                    <a:pt x="32663" y="4065"/>
                  </a:cubicBezTo>
                  <a:cubicBezTo>
                    <a:pt x="32473" y="4059"/>
                    <a:pt x="32282" y="4057"/>
                    <a:pt x="32092" y="4057"/>
                  </a:cubicBezTo>
                  <a:cubicBezTo>
                    <a:pt x="23210" y="4057"/>
                    <a:pt x="14665" y="10272"/>
                    <a:pt x="11961" y="18719"/>
                  </a:cubicBezTo>
                  <a:cubicBezTo>
                    <a:pt x="11048" y="21572"/>
                    <a:pt x="10751" y="24608"/>
                    <a:pt x="9541" y="27324"/>
                  </a:cubicBezTo>
                  <a:cubicBezTo>
                    <a:pt x="7647" y="31592"/>
                    <a:pt x="3698" y="34720"/>
                    <a:pt x="1849" y="39011"/>
                  </a:cubicBezTo>
                  <a:cubicBezTo>
                    <a:pt x="0" y="43302"/>
                    <a:pt x="525" y="48369"/>
                    <a:pt x="2534" y="52569"/>
                  </a:cubicBezTo>
                  <a:cubicBezTo>
                    <a:pt x="4543" y="56792"/>
                    <a:pt x="7921" y="60215"/>
                    <a:pt x="11687" y="62977"/>
                  </a:cubicBezTo>
                  <a:cubicBezTo>
                    <a:pt x="15841" y="66059"/>
                    <a:pt x="21000" y="69117"/>
                    <a:pt x="21662" y="74253"/>
                  </a:cubicBezTo>
                  <a:cubicBezTo>
                    <a:pt x="22666" y="82105"/>
                    <a:pt x="12349" y="87469"/>
                    <a:pt x="12029" y="95389"/>
                  </a:cubicBezTo>
                  <a:cubicBezTo>
                    <a:pt x="11824" y="100433"/>
                    <a:pt x="16001" y="104793"/>
                    <a:pt x="20680" y="106710"/>
                  </a:cubicBezTo>
                  <a:cubicBezTo>
                    <a:pt x="25359" y="108628"/>
                    <a:pt x="30564" y="108719"/>
                    <a:pt x="35585" y="109267"/>
                  </a:cubicBezTo>
                  <a:cubicBezTo>
                    <a:pt x="43209" y="110111"/>
                    <a:pt x="50125" y="112348"/>
                    <a:pt x="57794" y="112417"/>
                  </a:cubicBezTo>
                  <a:cubicBezTo>
                    <a:pt x="58171" y="112421"/>
                    <a:pt x="58547" y="112422"/>
                    <a:pt x="58924" y="112422"/>
                  </a:cubicBezTo>
                  <a:cubicBezTo>
                    <a:pt x="67480" y="112422"/>
                    <a:pt x="75868" y="111418"/>
                    <a:pt x="84089" y="108947"/>
                  </a:cubicBezTo>
                  <a:cubicBezTo>
                    <a:pt x="87809" y="107829"/>
                    <a:pt x="91484" y="106436"/>
                    <a:pt x="95342" y="105911"/>
                  </a:cubicBezTo>
                  <a:cubicBezTo>
                    <a:pt x="98514" y="105478"/>
                    <a:pt x="101801" y="105683"/>
                    <a:pt x="104951" y="105021"/>
                  </a:cubicBezTo>
                  <a:cubicBezTo>
                    <a:pt x="108443" y="104314"/>
                    <a:pt x="111685" y="102602"/>
                    <a:pt x="114561" y="100502"/>
                  </a:cubicBezTo>
                  <a:cubicBezTo>
                    <a:pt x="121363" y="95503"/>
                    <a:pt x="126407" y="87994"/>
                    <a:pt x="127913" y="79685"/>
                  </a:cubicBezTo>
                  <a:cubicBezTo>
                    <a:pt x="129443" y="71377"/>
                    <a:pt x="127274" y="62361"/>
                    <a:pt x="121751" y="55970"/>
                  </a:cubicBezTo>
                  <a:cubicBezTo>
                    <a:pt x="118829" y="52615"/>
                    <a:pt x="115108" y="50058"/>
                    <a:pt x="111822" y="47045"/>
                  </a:cubicBezTo>
                  <a:cubicBezTo>
                    <a:pt x="108535" y="44055"/>
                    <a:pt x="105567" y="40380"/>
                    <a:pt x="104837" y="35975"/>
                  </a:cubicBezTo>
                  <a:cubicBezTo>
                    <a:pt x="104107" y="31592"/>
                    <a:pt x="105727" y="27187"/>
                    <a:pt x="105978" y="22736"/>
                  </a:cubicBezTo>
                  <a:cubicBezTo>
                    <a:pt x="106321" y="16870"/>
                    <a:pt x="104107" y="10913"/>
                    <a:pt x="100067" y="6644"/>
                  </a:cubicBezTo>
                  <a:cubicBezTo>
                    <a:pt x="96059" y="2456"/>
                    <a:pt x="90296" y="1"/>
                    <a:pt x="84488" y="1"/>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35"/>
            <p:cNvGrpSpPr/>
            <p:nvPr/>
          </p:nvGrpSpPr>
          <p:grpSpPr>
            <a:xfrm>
              <a:off x="5894174" y="1471914"/>
              <a:ext cx="3654156" cy="2738601"/>
              <a:chOff x="5056099" y="1181139"/>
              <a:chExt cx="3654156" cy="2738601"/>
            </a:xfrm>
          </p:grpSpPr>
          <p:sp>
            <p:nvSpPr>
              <p:cNvPr id="355" name="Google Shape;355;p35"/>
              <p:cNvSpPr/>
              <p:nvPr/>
            </p:nvSpPr>
            <p:spPr>
              <a:xfrm rot="-3403405">
                <a:off x="5774466" y="1988199"/>
                <a:ext cx="525623" cy="404264"/>
              </a:xfrm>
              <a:custGeom>
                <a:avLst/>
                <a:gdLst/>
                <a:ahLst/>
                <a:cxnLst/>
                <a:rect l="l" t="t" r="r" b="b"/>
                <a:pathLst>
                  <a:path w="9875" h="7595" extrusionOk="0">
                    <a:moveTo>
                      <a:pt x="5163" y="251"/>
                    </a:moveTo>
                    <a:cubicBezTo>
                      <a:pt x="5464" y="251"/>
                      <a:pt x="5740" y="477"/>
                      <a:pt x="6065" y="727"/>
                    </a:cubicBezTo>
                    <a:cubicBezTo>
                      <a:pt x="6491" y="1053"/>
                      <a:pt x="6968" y="1429"/>
                      <a:pt x="7569" y="1454"/>
                    </a:cubicBezTo>
                    <a:cubicBezTo>
                      <a:pt x="8522" y="1479"/>
                      <a:pt x="9524" y="1980"/>
                      <a:pt x="9574" y="2833"/>
                    </a:cubicBezTo>
                    <a:cubicBezTo>
                      <a:pt x="9624" y="3685"/>
                      <a:pt x="8697" y="4261"/>
                      <a:pt x="7895" y="4487"/>
                    </a:cubicBezTo>
                    <a:cubicBezTo>
                      <a:pt x="7745" y="4537"/>
                      <a:pt x="7594" y="4587"/>
                      <a:pt x="7444" y="4612"/>
                    </a:cubicBezTo>
                    <a:cubicBezTo>
                      <a:pt x="6692" y="4813"/>
                      <a:pt x="5915" y="5038"/>
                      <a:pt x="5414" y="5640"/>
                    </a:cubicBezTo>
                    <a:cubicBezTo>
                      <a:pt x="5263" y="5840"/>
                      <a:pt x="5138" y="6066"/>
                      <a:pt x="5038" y="6291"/>
                    </a:cubicBezTo>
                    <a:cubicBezTo>
                      <a:pt x="4887" y="6567"/>
                      <a:pt x="4762" y="6818"/>
                      <a:pt x="4562" y="7018"/>
                    </a:cubicBezTo>
                    <a:cubicBezTo>
                      <a:pt x="4355" y="7225"/>
                      <a:pt x="4044" y="7347"/>
                      <a:pt x="3704" y="7347"/>
                    </a:cubicBezTo>
                    <a:cubicBezTo>
                      <a:pt x="3673" y="7347"/>
                      <a:pt x="3641" y="7346"/>
                      <a:pt x="3609" y="7344"/>
                    </a:cubicBezTo>
                    <a:cubicBezTo>
                      <a:pt x="3233" y="7319"/>
                      <a:pt x="2882" y="7168"/>
                      <a:pt x="2682" y="6893"/>
                    </a:cubicBezTo>
                    <a:cubicBezTo>
                      <a:pt x="2481" y="6642"/>
                      <a:pt x="2381" y="6266"/>
                      <a:pt x="2456" y="5890"/>
                    </a:cubicBezTo>
                    <a:cubicBezTo>
                      <a:pt x="2532" y="5539"/>
                      <a:pt x="2707" y="5214"/>
                      <a:pt x="3008" y="5038"/>
                    </a:cubicBezTo>
                    <a:lnTo>
                      <a:pt x="3158" y="4938"/>
                    </a:lnTo>
                    <a:lnTo>
                      <a:pt x="3008" y="4838"/>
                    </a:lnTo>
                    <a:cubicBezTo>
                      <a:pt x="2682" y="4587"/>
                      <a:pt x="2281" y="4437"/>
                      <a:pt x="1905" y="4286"/>
                    </a:cubicBezTo>
                    <a:cubicBezTo>
                      <a:pt x="1704" y="4211"/>
                      <a:pt x="1504" y="4136"/>
                      <a:pt x="1303" y="4036"/>
                    </a:cubicBezTo>
                    <a:cubicBezTo>
                      <a:pt x="677" y="3760"/>
                      <a:pt x="301" y="3359"/>
                      <a:pt x="276" y="2983"/>
                    </a:cubicBezTo>
                    <a:cubicBezTo>
                      <a:pt x="251" y="2707"/>
                      <a:pt x="426" y="2432"/>
                      <a:pt x="777" y="2206"/>
                    </a:cubicBezTo>
                    <a:cubicBezTo>
                      <a:pt x="1103" y="1980"/>
                      <a:pt x="1554" y="1980"/>
                      <a:pt x="2030" y="1955"/>
                    </a:cubicBezTo>
                    <a:cubicBezTo>
                      <a:pt x="2431" y="1955"/>
                      <a:pt x="2857" y="1955"/>
                      <a:pt x="3208" y="1830"/>
                    </a:cubicBezTo>
                    <a:cubicBezTo>
                      <a:pt x="3534" y="1680"/>
                      <a:pt x="3860" y="1329"/>
                      <a:pt x="4161" y="1003"/>
                    </a:cubicBezTo>
                    <a:cubicBezTo>
                      <a:pt x="4486" y="627"/>
                      <a:pt x="4837" y="251"/>
                      <a:pt x="5163" y="251"/>
                    </a:cubicBezTo>
                    <a:close/>
                    <a:moveTo>
                      <a:pt x="5138" y="0"/>
                    </a:moveTo>
                    <a:cubicBezTo>
                      <a:pt x="4737" y="26"/>
                      <a:pt x="4361" y="427"/>
                      <a:pt x="3985" y="853"/>
                    </a:cubicBezTo>
                    <a:cubicBezTo>
                      <a:pt x="3710" y="1153"/>
                      <a:pt x="3409" y="1479"/>
                      <a:pt x="3108" y="1604"/>
                    </a:cubicBezTo>
                    <a:cubicBezTo>
                      <a:pt x="2807" y="1730"/>
                      <a:pt x="2431" y="1730"/>
                      <a:pt x="2030" y="1730"/>
                    </a:cubicBezTo>
                    <a:cubicBezTo>
                      <a:pt x="1554" y="1730"/>
                      <a:pt x="1028" y="1730"/>
                      <a:pt x="652" y="2005"/>
                    </a:cubicBezTo>
                    <a:cubicBezTo>
                      <a:pt x="100" y="2356"/>
                      <a:pt x="0" y="2732"/>
                      <a:pt x="25" y="2983"/>
                    </a:cubicBezTo>
                    <a:cubicBezTo>
                      <a:pt x="75" y="3459"/>
                      <a:pt x="501" y="3935"/>
                      <a:pt x="1203" y="4261"/>
                    </a:cubicBezTo>
                    <a:cubicBezTo>
                      <a:pt x="1404" y="4361"/>
                      <a:pt x="1604" y="4437"/>
                      <a:pt x="1805" y="4512"/>
                    </a:cubicBezTo>
                    <a:cubicBezTo>
                      <a:pt x="2131" y="4637"/>
                      <a:pt x="2456" y="4762"/>
                      <a:pt x="2732" y="4938"/>
                    </a:cubicBezTo>
                    <a:cubicBezTo>
                      <a:pt x="2456" y="5163"/>
                      <a:pt x="2281" y="5489"/>
                      <a:pt x="2231" y="5865"/>
                    </a:cubicBezTo>
                    <a:cubicBezTo>
                      <a:pt x="2156" y="6291"/>
                      <a:pt x="2256" y="6742"/>
                      <a:pt x="2506" y="7043"/>
                    </a:cubicBezTo>
                    <a:cubicBezTo>
                      <a:pt x="2757" y="7369"/>
                      <a:pt x="3158" y="7569"/>
                      <a:pt x="3584" y="7595"/>
                    </a:cubicBezTo>
                    <a:lnTo>
                      <a:pt x="3684" y="7595"/>
                    </a:lnTo>
                    <a:cubicBezTo>
                      <a:pt x="4085" y="7595"/>
                      <a:pt x="4486" y="7444"/>
                      <a:pt x="4737" y="7168"/>
                    </a:cubicBezTo>
                    <a:cubicBezTo>
                      <a:pt x="4963" y="6943"/>
                      <a:pt x="5113" y="6667"/>
                      <a:pt x="5238" y="6391"/>
                    </a:cubicBezTo>
                    <a:cubicBezTo>
                      <a:pt x="5364" y="6166"/>
                      <a:pt x="5464" y="5965"/>
                      <a:pt x="5589" y="5790"/>
                    </a:cubicBezTo>
                    <a:cubicBezTo>
                      <a:pt x="6040" y="5239"/>
                      <a:pt x="6792" y="5038"/>
                      <a:pt x="7494" y="4863"/>
                    </a:cubicBezTo>
                    <a:cubicBezTo>
                      <a:pt x="7644" y="4813"/>
                      <a:pt x="7820" y="4762"/>
                      <a:pt x="7970" y="4712"/>
                    </a:cubicBezTo>
                    <a:cubicBezTo>
                      <a:pt x="8847" y="4462"/>
                      <a:pt x="9875" y="3810"/>
                      <a:pt x="9825" y="2833"/>
                    </a:cubicBezTo>
                    <a:cubicBezTo>
                      <a:pt x="9775" y="1830"/>
                      <a:pt x="8647" y="1254"/>
                      <a:pt x="7594" y="1203"/>
                    </a:cubicBezTo>
                    <a:cubicBezTo>
                      <a:pt x="7068" y="1178"/>
                      <a:pt x="6617" y="853"/>
                      <a:pt x="6216" y="552"/>
                    </a:cubicBezTo>
                    <a:cubicBezTo>
                      <a:pt x="5865" y="251"/>
                      <a:pt x="5514" y="0"/>
                      <a:pt x="5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6020207" y="1181139"/>
                <a:ext cx="824494" cy="510345"/>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7618971" y="1262051"/>
                <a:ext cx="478994" cy="356198"/>
              </a:xfrm>
              <a:custGeom>
                <a:avLst/>
                <a:gdLst/>
                <a:ahLst/>
                <a:cxnLst/>
                <a:rect l="l" t="t" r="r" b="b"/>
                <a:pathLst>
                  <a:path w="8999" h="6692" extrusionOk="0">
                    <a:moveTo>
                      <a:pt x="6935" y="244"/>
                    </a:moveTo>
                    <a:cubicBezTo>
                      <a:pt x="7267" y="244"/>
                      <a:pt x="7588" y="361"/>
                      <a:pt x="7770" y="627"/>
                    </a:cubicBezTo>
                    <a:cubicBezTo>
                      <a:pt x="8071" y="1028"/>
                      <a:pt x="7895" y="1579"/>
                      <a:pt x="7720" y="2131"/>
                    </a:cubicBezTo>
                    <a:cubicBezTo>
                      <a:pt x="7569" y="2607"/>
                      <a:pt x="7419" y="3133"/>
                      <a:pt x="7544" y="3609"/>
                    </a:cubicBezTo>
                    <a:cubicBezTo>
                      <a:pt x="7645" y="3985"/>
                      <a:pt x="7895" y="4311"/>
                      <a:pt x="8146" y="4612"/>
                    </a:cubicBezTo>
                    <a:cubicBezTo>
                      <a:pt x="8447" y="5013"/>
                      <a:pt x="8747" y="5364"/>
                      <a:pt x="8647" y="5815"/>
                    </a:cubicBezTo>
                    <a:cubicBezTo>
                      <a:pt x="8597" y="6065"/>
                      <a:pt x="8422" y="6216"/>
                      <a:pt x="8271" y="6291"/>
                    </a:cubicBezTo>
                    <a:cubicBezTo>
                      <a:pt x="8084" y="6400"/>
                      <a:pt x="7858" y="6461"/>
                      <a:pt x="7629" y="6461"/>
                    </a:cubicBezTo>
                    <a:cubicBezTo>
                      <a:pt x="7491" y="6461"/>
                      <a:pt x="7351" y="6438"/>
                      <a:pt x="7219" y="6391"/>
                    </a:cubicBezTo>
                    <a:cubicBezTo>
                      <a:pt x="6793" y="6266"/>
                      <a:pt x="6442" y="6015"/>
                      <a:pt x="6066" y="5740"/>
                    </a:cubicBezTo>
                    <a:cubicBezTo>
                      <a:pt x="5915" y="5614"/>
                      <a:pt x="5765" y="5514"/>
                      <a:pt x="5615" y="5414"/>
                    </a:cubicBezTo>
                    <a:cubicBezTo>
                      <a:pt x="5163" y="5088"/>
                      <a:pt x="4687" y="4938"/>
                      <a:pt x="4286" y="4938"/>
                    </a:cubicBezTo>
                    <a:cubicBezTo>
                      <a:pt x="4061" y="4938"/>
                      <a:pt x="3860" y="4988"/>
                      <a:pt x="3685" y="5063"/>
                    </a:cubicBezTo>
                    <a:cubicBezTo>
                      <a:pt x="3484" y="5188"/>
                      <a:pt x="3309" y="5339"/>
                      <a:pt x="3133" y="5489"/>
                    </a:cubicBezTo>
                    <a:cubicBezTo>
                      <a:pt x="3033" y="5589"/>
                      <a:pt x="2958" y="5664"/>
                      <a:pt x="2858" y="5765"/>
                    </a:cubicBezTo>
                    <a:cubicBezTo>
                      <a:pt x="2462" y="6049"/>
                      <a:pt x="2085" y="6163"/>
                      <a:pt x="1756" y="6163"/>
                    </a:cubicBezTo>
                    <a:cubicBezTo>
                      <a:pt x="1418" y="6163"/>
                      <a:pt x="1131" y="6043"/>
                      <a:pt x="928" y="5865"/>
                    </a:cubicBezTo>
                    <a:cubicBezTo>
                      <a:pt x="477" y="5514"/>
                      <a:pt x="201" y="4812"/>
                      <a:pt x="577" y="4010"/>
                    </a:cubicBezTo>
                    <a:cubicBezTo>
                      <a:pt x="627" y="3935"/>
                      <a:pt x="652" y="3835"/>
                      <a:pt x="702" y="3735"/>
                    </a:cubicBezTo>
                    <a:cubicBezTo>
                      <a:pt x="1128" y="2807"/>
                      <a:pt x="2231" y="401"/>
                      <a:pt x="3133" y="301"/>
                    </a:cubicBezTo>
                    <a:cubicBezTo>
                      <a:pt x="3153" y="298"/>
                      <a:pt x="3173" y="297"/>
                      <a:pt x="3193" y="297"/>
                    </a:cubicBezTo>
                    <a:cubicBezTo>
                      <a:pt x="3369" y="297"/>
                      <a:pt x="3527" y="399"/>
                      <a:pt x="3685" y="602"/>
                    </a:cubicBezTo>
                    <a:cubicBezTo>
                      <a:pt x="3735" y="652"/>
                      <a:pt x="3760" y="727"/>
                      <a:pt x="3810" y="777"/>
                    </a:cubicBezTo>
                    <a:cubicBezTo>
                      <a:pt x="3860" y="902"/>
                      <a:pt x="3910" y="1003"/>
                      <a:pt x="4011" y="1078"/>
                    </a:cubicBezTo>
                    <a:cubicBezTo>
                      <a:pt x="4161" y="1253"/>
                      <a:pt x="4374" y="1322"/>
                      <a:pt x="4596" y="1322"/>
                    </a:cubicBezTo>
                    <a:cubicBezTo>
                      <a:pt x="4819" y="1322"/>
                      <a:pt x="5051" y="1253"/>
                      <a:pt x="5239" y="1153"/>
                    </a:cubicBezTo>
                    <a:cubicBezTo>
                      <a:pt x="5414" y="1053"/>
                      <a:pt x="5590" y="902"/>
                      <a:pt x="5765" y="777"/>
                    </a:cubicBezTo>
                    <a:cubicBezTo>
                      <a:pt x="5890" y="652"/>
                      <a:pt x="6041" y="552"/>
                      <a:pt x="6191" y="451"/>
                    </a:cubicBezTo>
                    <a:cubicBezTo>
                      <a:pt x="6402" y="318"/>
                      <a:pt x="6672" y="244"/>
                      <a:pt x="6935" y="244"/>
                    </a:cubicBezTo>
                    <a:close/>
                    <a:moveTo>
                      <a:pt x="6934" y="0"/>
                    </a:moveTo>
                    <a:cubicBezTo>
                      <a:pt x="6627" y="0"/>
                      <a:pt x="6316" y="88"/>
                      <a:pt x="6066" y="251"/>
                    </a:cubicBezTo>
                    <a:cubicBezTo>
                      <a:pt x="5890" y="351"/>
                      <a:pt x="5740" y="476"/>
                      <a:pt x="5615" y="577"/>
                    </a:cubicBezTo>
                    <a:cubicBezTo>
                      <a:pt x="5439" y="727"/>
                      <a:pt x="5289" y="852"/>
                      <a:pt x="5113" y="953"/>
                    </a:cubicBezTo>
                    <a:cubicBezTo>
                      <a:pt x="4958" y="1030"/>
                      <a:pt x="4769" y="1081"/>
                      <a:pt x="4595" y="1081"/>
                    </a:cubicBezTo>
                    <a:cubicBezTo>
                      <a:pt x="4433" y="1081"/>
                      <a:pt x="4283" y="1037"/>
                      <a:pt x="4186" y="928"/>
                    </a:cubicBezTo>
                    <a:cubicBezTo>
                      <a:pt x="4111" y="852"/>
                      <a:pt x="4061" y="777"/>
                      <a:pt x="4011" y="677"/>
                    </a:cubicBezTo>
                    <a:cubicBezTo>
                      <a:pt x="3986" y="602"/>
                      <a:pt x="3935" y="526"/>
                      <a:pt x="3885" y="451"/>
                    </a:cubicBezTo>
                    <a:cubicBezTo>
                      <a:pt x="3678" y="175"/>
                      <a:pt x="3450" y="47"/>
                      <a:pt x="3182" y="47"/>
                    </a:cubicBezTo>
                    <a:cubicBezTo>
                      <a:pt x="3158" y="47"/>
                      <a:pt x="3133" y="48"/>
                      <a:pt x="3108" y="50"/>
                    </a:cubicBezTo>
                    <a:cubicBezTo>
                      <a:pt x="2081" y="176"/>
                      <a:pt x="978" y="2607"/>
                      <a:pt x="502" y="3634"/>
                    </a:cubicBezTo>
                    <a:cubicBezTo>
                      <a:pt x="452" y="3735"/>
                      <a:pt x="402" y="3835"/>
                      <a:pt x="376" y="3910"/>
                    </a:cubicBezTo>
                    <a:cubicBezTo>
                      <a:pt x="1" y="4687"/>
                      <a:pt x="151" y="5564"/>
                      <a:pt x="777" y="6065"/>
                    </a:cubicBezTo>
                    <a:cubicBezTo>
                      <a:pt x="1018" y="6268"/>
                      <a:pt x="1355" y="6407"/>
                      <a:pt x="1743" y="6407"/>
                    </a:cubicBezTo>
                    <a:cubicBezTo>
                      <a:pt x="2122" y="6407"/>
                      <a:pt x="2549" y="6274"/>
                      <a:pt x="2983" y="5940"/>
                    </a:cubicBezTo>
                    <a:cubicBezTo>
                      <a:pt x="3108" y="5865"/>
                      <a:pt x="3209" y="5765"/>
                      <a:pt x="3309" y="5664"/>
                    </a:cubicBezTo>
                    <a:cubicBezTo>
                      <a:pt x="3459" y="5514"/>
                      <a:pt x="3610" y="5364"/>
                      <a:pt x="3785" y="5288"/>
                    </a:cubicBezTo>
                    <a:cubicBezTo>
                      <a:pt x="3943" y="5206"/>
                      <a:pt x="4110" y="5174"/>
                      <a:pt x="4276" y="5174"/>
                    </a:cubicBezTo>
                    <a:cubicBezTo>
                      <a:pt x="4772" y="5174"/>
                      <a:pt x="5264" y="5464"/>
                      <a:pt x="5489" y="5614"/>
                    </a:cubicBezTo>
                    <a:cubicBezTo>
                      <a:pt x="5640" y="5714"/>
                      <a:pt x="5790" y="5815"/>
                      <a:pt x="5915" y="5915"/>
                    </a:cubicBezTo>
                    <a:cubicBezTo>
                      <a:pt x="6291" y="6191"/>
                      <a:pt x="6692" y="6491"/>
                      <a:pt x="7143" y="6642"/>
                    </a:cubicBezTo>
                    <a:cubicBezTo>
                      <a:pt x="7294" y="6667"/>
                      <a:pt x="7469" y="6692"/>
                      <a:pt x="7620" y="6692"/>
                    </a:cubicBezTo>
                    <a:cubicBezTo>
                      <a:pt x="7895" y="6692"/>
                      <a:pt x="8171" y="6642"/>
                      <a:pt x="8397" y="6491"/>
                    </a:cubicBezTo>
                    <a:cubicBezTo>
                      <a:pt x="8647" y="6341"/>
                      <a:pt x="8823" y="6116"/>
                      <a:pt x="8873" y="5865"/>
                    </a:cubicBezTo>
                    <a:cubicBezTo>
                      <a:pt x="8998" y="5313"/>
                      <a:pt x="8672" y="4887"/>
                      <a:pt x="8321" y="4461"/>
                    </a:cubicBezTo>
                    <a:cubicBezTo>
                      <a:pt x="8096" y="4161"/>
                      <a:pt x="7870" y="3885"/>
                      <a:pt x="7770" y="3559"/>
                    </a:cubicBezTo>
                    <a:cubicBezTo>
                      <a:pt x="7670" y="3133"/>
                      <a:pt x="7820" y="2657"/>
                      <a:pt x="7945" y="2206"/>
                    </a:cubicBezTo>
                    <a:cubicBezTo>
                      <a:pt x="8146" y="1604"/>
                      <a:pt x="8321" y="1003"/>
                      <a:pt x="7970" y="476"/>
                    </a:cubicBezTo>
                    <a:cubicBezTo>
                      <a:pt x="7729" y="150"/>
                      <a:pt x="7335" y="0"/>
                      <a:pt x="6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8247336" y="1763624"/>
                <a:ext cx="462920" cy="539035"/>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5056099" y="3489769"/>
                <a:ext cx="521683" cy="429972"/>
              </a:xfrm>
              <a:custGeom>
                <a:avLst/>
                <a:gdLst/>
                <a:ahLst/>
                <a:cxnLst/>
                <a:rect l="l" t="t" r="r" b="b"/>
                <a:pathLst>
                  <a:path w="9801" h="8078" extrusionOk="0">
                    <a:moveTo>
                      <a:pt x="854" y="231"/>
                    </a:moveTo>
                    <a:cubicBezTo>
                      <a:pt x="1325" y="231"/>
                      <a:pt x="1756" y="445"/>
                      <a:pt x="2231" y="659"/>
                    </a:cubicBezTo>
                    <a:cubicBezTo>
                      <a:pt x="2693" y="901"/>
                      <a:pt x="3155" y="1124"/>
                      <a:pt x="3651" y="1124"/>
                    </a:cubicBezTo>
                    <a:cubicBezTo>
                      <a:pt x="3720" y="1124"/>
                      <a:pt x="3790" y="1119"/>
                      <a:pt x="3860" y="1110"/>
                    </a:cubicBezTo>
                    <a:cubicBezTo>
                      <a:pt x="4186" y="1085"/>
                      <a:pt x="4512" y="935"/>
                      <a:pt x="4813" y="809"/>
                    </a:cubicBezTo>
                    <a:cubicBezTo>
                      <a:pt x="5135" y="658"/>
                      <a:pt x="5457" y="506"/>
                      <a:pt x="5757" y="506"/>
                    </a:cubicBezTo>
                    <a:cubicBezTo>
                      <a:pt x="5854" y="506"/>
                      <a:pt x="5949" y="522"/>
                      <a:pt x="6041" y="559"/>
                    </a:cubicBezTo>
                    <a:cubicBezTo>
                      <a:pt x="6718" y="809"/>
                      <a:pt x="6768" y="1787"/>
                      <a:pt x="6743" y="2338"/>
                    </a:cubicBezTo>
                    <a:cubicBezTo>
                      <a:pt x="6718" y="3140"/>
                      <a:pt x="6743" y="4043"/>
                      <a:pt x="7394" y="4469"/>
                    </a:cubicBezTo>
                    <a:cubicBezTo>
                      <a:pt x="7670" y="4644"/>
                      <a:pt x="8021" y="4694"/>
                      <a:pt x="8322" y="4719"/>
                    </a:cubicBezTo>
                    <a:cubicBezTo>
                      <a:pt x="8422" y="4719"/>
                      <a:pt x="8497" y="4744"/>
                      <a:pt x="8572" y="4744"/>
                    </a:cubicBezTo>
                    <a:cubicBezTo>
                      <a:pt x="8848" y="4794"/>
                      <a:pt x="9299" y="4895"/>
                      <a:pt x="9424" y="5246"/>
                    </a:cubicBezTo>
                    <a:cubicBezTo>
                      <a:pt x="9550" y="5521"/>
                      <a:pt x="9399" y="5847"/>
                      <a:pt x="9274" y="6148"/>
                    </a:cubicBezTo>
                    <a:cubicBezTo>
                      <a:pt x="8658" y="7414"/>
                      <a:pt x="7637" y="7839"/>
                      <a:pt x="6481" y="7839"/>
                    </a:cubicBezTo>
                    <a:cubicBezTo>
                      <a:pt x="5096" y="7839"/>
                      <a:pt x="3517" y="7230"/>
                      <a:pt x="2206" y="6724"/>
                    </a:cubicBezTo>
                    <a:lnTo>
                      <a:pt x="2106" y="6674"/>
                    </a:lnTo>
                    <a:cubicBezTo>
                      <a:pt x="1780" y="6549"/>
                      <a:pt x="1379" y="6373"/>
                      <a:pt x="1304" y="6022"/>
                    </a:cubicBezTo>
                    <a:cubicBezTo>
                      <a:pt x="1229" y="5697"/>
                      <a:pt x="1454" y="5421"/>
                      <a:pt x="1705" y="5120"/>
                    </a:cubicBezTo>
                    <a:cubicBezTo>
                      <a:pt x="1905" y="4845"/>
                      <a:pt x="2131" y="4569"/>
                      <a:pt x="2181" y="4243"/>
                    </a:cubicBezTo>
                    <a:cubicBezTo>
                      <a:pt x="2281" y="3692"/>
                      <a:pt x="1880" y="3215"/>
                      <a:pt x="1655" y="2965"/>
                    </a:cubicBezTo>
                    <a:cubicBezTo>
                      <a:pt x="1530" y="2865"/>
                      <a:pt x="1404" y="2764"/>
                      <a:pt x="1279" y="2639"/>
                    </a:cubicBezTo>
                    <a:cubicBezTo>
                      <a:pt x="1053" y="2464"/>
                      <a:pt x="853" y="2313"/>
                      <a:pt x="677" y="2088"/>
                    </a:cubicBezTo>
                    <a:cubicBezTo>
                      <a:pt x="352" y="1662"/>
                      <a:pt x="251" y="1060"/>
                      <a:pt x="402" y="534"/>
                    </a:cubicBezTo>
                    <a:cubicBezTo>
                      <a:pt x="427" y="459"/>
                      <a:pt x="452" y="383"/>
                      <a:pt x="527" y="308"/>
                    </a:cubicBezTo>
                    <a:cubicBezTo>
                      <a:pt x="577" y="258"/>
                      <a:pt x="652" y="233"/>
                      <a:pt x="778" y="233"/>
                    </a:cubicBezTo>
                    <a:cubicBezTo>
                      <a:pt x="803" y="232"/>
                      <a:pt x="829" y="231"/>
                      <a:pt x="854" y="231"/>
                    </a:cubicBezTo>
                    <a:close/>
                    <a:moveTo>
                      <a:pt x="902" y="1"/>
                    </a:moveTo>
                    <a:cubicBezTo>
                      <a:pt x="852" y="1"/>
                      <a:pt x="803" y="3"/>
                      <a:pt x="753" y="7"/>
                    </a:cubicBezTo>
                    <a:cubicBezTo>
                      <a:pt x="652" y="7"/>
                      <a:pt x="477" y="32"/>
                      <a:pt x="352" y="133"/>
                    </a:cubicBezTo>
                    <a:cubicBezTo>
                      <a:pt x="251" y="233"/>
                      <a:pt x="201" y="358"/>
                      <a:pt x="176" y="484"/>
                    </a:cubicBezTo>
                    <a:cubicBezTo>
                      <a:pt x="1" y="1060"/>
                      <a:pt x="126" y="1737"/>
                      <a:pt x="502" y="2238"/>
                    </a:cubicBezTo>
                    <a:cubicBezTo>
                      <a:pt x="677" y="2464"/>
                      <a:pt x="903" y="2664"/>
                      <a:pt x="1129" y="2840"/>
                    </a:cubicBezTo>
                    <a:cubicBezTo>
                      <a:pt x="1229" y="2940"/>
                      <a:pt x="1354" y="3040"/>
                      <a:pt x="1479" y="3140"/>
                    </a:cubicBezTo>
                    <a:cubicBezTo>
                      <a:pt x="1680" y="3341"/>
                      <a:pt x="2031" y="3767"/>
                      <a:pt x="1956" y="4193"/>
                    </a:cubicBezTo>
                    <a:cubicBezTo>
                      <a:pt x="1905" y="4469"/>
                      <a:pt x="1705" y="4719"/>
                      <a:pt x="1504" y="4970"/>
                    </a:cubicBezTo>
                    <a:cubicBezTo>
                      <a:pt x="1254" y="5296"/>
                      <a:pt x="978" y="5647"/>
                      <a:pt x="1078" y="6098"/>
                    </a:cubicBezTo>
                    <a:cubicBezTo>
                      <a:pt x="1179" y="6524"/>
                      <a:pt x="1630" y="6749"/>
                      <a:pt x="2031" y="6900"/>
                    </a:cubicBezTo>
                    <a:lnTo>
                      <a:pt x="2106" y="6950"/>
                    </a:lnTo>
                    <a:cubicBezTo>
                      <a:pt x="3459" y="7451"/>
                      <a:pt x="5063" y="8078"/>
                      <a:pt x="6492" y="8078"/>
                    </a:cubicBezTo>
                    <a:cubicBezTo>
                      <a:pt x="7720" y="8078"/>
                      <a:pt x="8823" y="7626"/>
                      <a:pt x="9474" y="6248"/>
                    </a:cubicBezTo>
                    <a:cubicBezTo>
                      <a:pt x="9650" y="5922"/>
                      <a:pt x="9800" y="5546"/>
                      <a:pt x="9650" y="5170"/>
                    </a:cubicBezTo>
                    <a:cubicBezTo>
                      <a:pt x="9474" y="4694"/>
                      <a:pt x="8923" y="4544"/>
                      <a:pt x="8597" y="4519"/>
                    </a:cubicBezTo>
                    <a:cubicBezTo>
                      <a:pt x="8522" y="4494"/>
                      <a:pt x="8447" y="4494"/>
                      <a:pt x="8347" y="4494"/>
                    </a:cubicBezTo>
                    <a:cubicBezTo>
                      <a:pt x="8046" y="4444"/>
                      <a:pt x="7770" y="4418"/>
                      <a:pt x="7520" y="4268"/>
                    </a:cubicBezTo>
                    <a:cubicBezTo>
                      <a:pt x="6968" y="3917"/>
                      <a:pt x="6968" y="3090"/>
                      <a:pt x="6993" y="2363"/>
                    </a:cubicBezTo>
                    <a:cubicBezTo>
                      <a:pt x="7043" y="1286"/>
                      <a:pt x="6743" y="559"/>
                      <a:pt x="6141" y="333"/>
                    </a:cubicBezTo>
                    <a:cubicBezTo>
                      <a:pt x="6014" y="289"/>
                      <a:pt x="5889" y="270"/>
                      <a:pt x="5766" y="270"/>
                    </a:cubicBezTo>
                    <a:cubicBezTo>
                      <a:pt x="5401" y="270"/>
                      <a:pt x="5050" y="434"/>
                      <a:pt x="4712" y="584"/>
                    </a:cubicBezTo>
                    <a:cubicBezTo>
                      <a:pt x="4412" y="709"/>
                      <a:pt x="4136" y="860"/>
                      <a:pt x="3835" y="885"/>
                    </a:cubicBezTo>
                    <a:cubicBezTo>
                      <a:pt x="3788" y="889"/>
                      <a:pt x="3740" y="892"/>
                      <a:pt x="3692" y="892"/>
                    </a:cubicBezTo>
                    <a:cubicBezTo>
                      <a:pt x="3239" y="892"/>
                      <a:pt x="2785" y="685"/>
                      <a:pt x="2332" y="459"/>
                    </a:cubicBezTo>
                    <a:cubicBezTo>
                      <a:pt x="1874" y="230"/>
                      <a:pt x="1416"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5529629" y="2933074"/>
                <a:ext cx="476280" cy="318194"/>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1" name="Google Shape;361;p35"/>
          <p:cNvGrpSpPr/>
          <p:nvPr/>
        </p:nvGrpSpPr>
        <p:grpSpPr>
          <a:xfrm>
            <a:off x="6451658" y="1909601"/>
            <a:ext cx="2953763" cy="3555319"/>
            <a:chOff x="6451658" y="1909601"/>
            <a:chExt cx="2953763" cy="3555319"/>
          </a:xfrm>
        </p:grpSpPr>
        <p:sp>
          <p:nvSpPr>
            <p:cNvPr id="362" name="Google Shape;362;p35"/>
            <p:cNvSpPr/>
            <p:nvPr/>
          </p:nvSpPr>
          <p:spPr>
            <a:xfrm flipH="1">
              <a:off x="6451658" y="4006218"/>
              <a:ext cx="2953763" cy="1458702"/>
            </a:xfrm>
            <a:custGeom>
              <a:avLst/>
              <a:gdLst/>
              <a:ahLst/>
              <a:cxnLst/>
              <a:rect l="l" t="t" r="r" b="b"/>
              <a:pathLst>
                <a:path w="76123" h="37593" extrusionOk="0">
                  <a:moveTo>
                    <a:pt x="33162" y="0"/>
                  </a:moveTo>
                  <a:cubicBezTo>
                    <a:pt x="8690" y="0"/>
                    <a:pt x="1894" y="21296"/>
                    <a:pt x="0" y="32748"/>
                  </a:cubicBezTo>
                  <a:cubicBezTo>
                    <a:pt x="3538" y="33729"/>
                    <a:pt x="7304" y="33957"/>
                    <a:pt x="11002" y="34323"/>
                  </a:cubicBezTo>
                  <a:cubicBezTo>
                    <a:pt x="12372" y="30032"/>
                    <a:pt x="14403" y="27817"/>
                    <a:pt x="16001" y="26699"/>
                  </a:cubicBezTo>
                  <a:cubicBezTo>
                    <a:pt x="16297" y="26487"/>
                    <a:pt x="16626" y="26390"/>
                    <a:pt x="16947" y="26390"/>
                  </a:cubicBezTo>
                  <a:cubicBezTo>
                    <a:pt x="17766" y="26390"/>
                    <a:pt x="18537" y="27014"/>
                    <a:pt x="18603" y="27932"/>
                  </a:cubicBezTo>
                  <a:lnTo>
                    <a:pt x="19105" y="35510"/>
                  </a:lnTo>
                  <a:cubicBezTo>
                    <a:pt x="24218" y="36445"/>
                    <a:pt x="29194" y="37541"/>
                    <a:pt x="34512" y="37587"/>
                  </a:cubicBezTo>
                  <a:cubicBezTo>
                    <a:pt x="34885" y="37590"/>
                    <a:pt x="35257" y="37592"/>
                    <a:pt x="35630" y="37592"/>
                  </a:cubicBezTo>
                  <a:cubicBezTo>
                    <a:pt x="42024" y="37592"/>
                    <a:pt x="48316" y="37031"/>
                    <a:pt x="54507" y="35715"/>
                  </a:cubicBezTo>
                  <a:cubicBezTo>
                    <a:pt x="53822" y="32634"/>
                    <a:pt x="53206" y="27954"/>
                    <a:pt x="53799" y="22066"/>
                  </a:cubicBezTo>
                  <a:cubicBezTo>
                    <a:pt x="53859" y="21447"/>
                    <a:pt x="54390" y="20986"/>
                    <a:pt x="55010" y="20986"/>
                  </a:cubicBezTo>
                  <a:cubicBezTo>
                    <a:pt x="55100" y="20986"/>
                    <a:pt x="55191" y="20995"/>
                    <a:pt x="55283" y="21016"/>
                  </a:cubicBezTo>
                  <a:cubicBezTo>
                    <a:pt x="57474" y="21495"/>
                    <a:pt x="61925" y="23618"/>
                    <a:pt x="65030" y="32793"/>
                  </a:cubicBezTo>
                  <a:cubicBezTo>
                    <a:pt x="67335" y="32063"/>
                    <a:pt x="69663" y="31401"/>
                    <a:pt x="72060" y="31081"/>
                  </a:cubicBezTo>
                  <a:cubicBezTo>
                    <a:pt x="73406" y="30899"/>
                    <a:pt x="74753" y="30830"/>
                    <a:pt x="76123" y="30762"/>
                  </a:cubicBezTo>
                  <a:cubicBezTo>
                    <a:pt x="76054" y="30465"/>
                    <a:pt x="75963" y="30168"/>
                    <a:pt x="75894" y="29872"/>
                  </a:cubicBezTo>
                  <a:cubicBezTo>
                    <a:pt x="71306" y="12296"/>
                    <a:pt x="55237" y="153"/>
                    <a:pt x="37046" y="153"/>
                  </a:cubicBezTo>
                  <a:lnTo>
                    <a:pt x="36840" y="153"/>
                  </a:lnTo>
                  <a:cubicBezTo>
                    <a:pt x="35572" y="50"/>
                    <a:pt x="34346" y="0"/>
                    <a:pt x="331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7800543" y="3780542"/>
              <a:ext cx="423374" cy="671283"/>
            </a:xfrm>
            <a:custGeom>
              <a:avLst/>
              <a:gdLst/>
              <a:ahLst/>
              <a:cxnLst/>
              <a:rect l="l" t="t" r="r" b="b"/>
              <a:pathLst>
                <a:path w="10911" h="17300" extrusionOk="0">
                  <a:moveTo>
                    <a:pt x="5582" y="0"/>
                  </a:moveTo>
                  <a:cubicBezTo>
                    <a:pt x="3679" y="0"/>
                    <a:pt x="1809" y="440"/>
                    <a:pt x="890" y="1359"/>
                  </a:cubicBezTo>
                  <a:cubicBezTo>
                    <a:pt x="1027" y="1359"/>
                    <a:pt x="206" y="1861"/>
                    <a:pt x="365" y="1884"/>
                  </a:cubicBezTo>
                  <a:cubicBezTo>
                    <a:pt x="343" y="4029"/>
                    <a:pt x="0" y="7225"/>
                    <a:pt x="0" y="9416"/>
                  </a:cubicBezTo>
                  <a:cubicBezTo>
                    <a:pt x="0" y="9484"/>
                    <a:pt x="23" y="9553"/>
                    <a:pt x="46" y="9576"/>
                  </a:cubicBezTo>
                  <a:lnTo>
                    <a:pt x="2945" y="15693"/>
                  </a:lnTo>
                  <a:cubicBezTo>
                    <a:pt x="3468" y="16763"/>
                    <a:pt x="4478" y="17300"/>
                    <a:pt x="5481" y="17300"/>
                  </a:cubicBezTo>
                  <a:cubicBezTo>
                    <a:pt x="6446" y="17300"/>
                    <a:pt x="7406" y="16803"/>
                    <a:pt x="7921" y="15807"/>
                  </a:cubicBezTo>
                  <a:lnTo>
                    <a:pt x="10637" y="9462"/>
                  </a:lnTo>
                  <a:cubicBezTo>
                    <a:pt x="10751" y="9142"/>
                    <a:pt x="10842" y="8800"/>
                    <a:pt x="10842" y="8457"/>
                  </a:cubicBezTo>
                  <a:lnTo>
                    <a:pt x="10911" y="1724"/>
                  </a:lnTo>
                  <a:cubicBezTo>
                    <a:pt x="10052" y="595"/>
                    <a:pt x="7794" y="0"/>
                    <a:pt x="5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7800542" y="3883136"/>
              <a:ext cx="360514" cy="126419"/>
            </a:xfrm>
            <a:custGeom>
              <a:avLst/>
              <a:gdLst/>
              <a:ahLst/>
              <a:cxnLst/>
              <a:rect l="l" t="t" r="r" b="b"/>
              <a:pathLst>
                <a:path w="9291" h="3258" extrusionOk="0">
                  <a:moveTo>
                    <a:pt x="8273" y="1"/>
                  </a:moveTo>
                  <a:cubicBezTo>
                    <a:pt x="6307" y="1"/>
                    <a:pt x="4341" y="157"/>
                    <a:pt x="2375" y="312"/>
                  </a:cubicBezTo>
                  <a:cubicBezTo>
                    <a:pt x="1758" y="358"/>
                    <a:pt x="1" y="518"/>
                    <a:pt x="937" y="1248"/>
                  </a:cubicBezTo>
                  <a:cubicBezTo>
                    <a:pt x="1690" y="1819"/>
                    <a:pt x="2785" y="2184"/>
                    <a:pt x="3653" y="2481"/>
                  </a:cubicBezTo>
                  <a:cubicBezTo>
                    <a:pt x="4589" y="2777"/>
                    <a:pt x="5525" y="3006"/>
                    <a:pt x="6506" y="3097"/>
                  </a:cubicBezTo>
                  <a:cubicBezTo>
                    <a:pt x="6713" y="3132"/>
                    <a:pt x="7900" y="3258"/>
                    <a:pt x="8673" y="3258"/>
                  </a:cubicBezTo>
                  <a:cubicBezTo>
                    <a:pt x="8922" y="3258"/>
                    <a:pt x="9128" y="3244"/>
                    <a:pt x="9245" y="3211"/>
                  </a:cubicBezTo>
                  <a:lnTo>
                    <a:pt x="9291" y="16"/>
                  </a:lnTo>
                  <a:cubicBezTo>
                    <a:pt x="8951" y="6"/>
                    <a:pt x="8612" y="1"/>
                    <a:pt x="8273" y="1"/>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7188547" y="2059418"/>
              <a:ext cx="494227" cy="843372"/>
            </a:xfrm>
            <a:custGeom>
              <a:avLst/>
              <a:gdLst/>
              <a:ahLst/>
              <a:cxnLst/>
              <a:rect l="l" t="t" r="r" b="b"/>
              <a:pathLst>
                <a:path w="12737" h="21735" extrusionOk="0">
                  <a:moveTo>
                    <a:pt x="760" y="1"/>
                  </a:moveTo>
                  <a:cubicBezTo>
                    <a:pt x="405" y="1"/>
                    <a:pt x="137" y="219"/>
                    <a:pt x="92" y="863"/>
                  </a:cubicBezTo>
                  <a:cubicBezTo>
                    <a:pt x="0" y="1981"/>
                    <a:pt x="388" y="3100"/>
                    <a:pt x="845" y="4127"/>
                  </a:cubicBezTo>
                  <a:cubicBezTo>
                    <a:pt x="3242" y="9673"/>
                    <a:pt x="7396" y="14581"/>
                    <a:pt x="8286" y="20561"/>
                  </a:cubicBezTo>
                  <a:cubicBezTo>
                    <a:pt x="8355" y="21040"/>
                    <a:pt x="8514" y="21657"/>
                    <a:pt x="8994" y="21725"/>
                  </a:cubicBezTo>
                  <a:cubicBezTo>
                    <a:pt x="9030" y="21731"/>
                    <a:pt x="9067" y="21734"/>
                    <a:pt x="9103" y="21734"/>
                  </a:cubicBezTo>
                  <a:cubicBezTo>
                    <a:pt x="9202" y="21734"/>
                    <a:pt x="9298" y="21713"/>
                    <a:pt x="9382" y="21680"/>
                  </a:cubicBezTo>
                  <a:cubicBezTo>
                    <a:pt x="9907" y="21497"/>
                    <a:pt x="10272" y="20995"/>
                    <a:pt x="10454" y="20470"/>
                  </a:cubicBezTo>
                  <a:cubicBezTo>
                    <a:pt x="10614" y="19945"/>
                    <a:pt x="10660" y="19397"/>
                    <a:pt x="10751" y="18849"/>
                  </a:cubicBezTo>
                  <a:cubicBezTo>
                    <a:pt x="11048" y="17274"/>
                    <a:pt x="11778" y="15813"/>
                    <a:pt x="12212" y="14284"/>
                  </a:cubicBezTo>
                  <a:cubicBezTo>
                    <a:pt x="12646" y="12732"/>
                    <a:pt x="12737" y="10952"/>
                    <a:pt x="11778" y="9673"/>
                  </a:cubicBezTo>
                  <a:cubicBezTo>
                    <a:pt x="11276" y="8989"/>
                    <a:pt x="10546" y="8532"/>
                    <a:pt x="9952" y="7962"/>
                  </a:cubicBezTo>
                  <a:cubicBezTo>
                    <a:pt x="9153" y="7208"/>
                    <a:pt x="8560" y="6273"/>
                    <a:pt x="8195" y="5268"/>
                  </a:cubicBezTo>
                  <a:cubicBezTo>
                    <a:pt x="7944" y="4515"/>
                    <a:pt x="7784" y="3693"/>
                    <a:pt x="7282" y="3100"/>
                  </a:cubicBezTo>
                  <a:cubicBezTo>
                    <a:pt x="6962" y="2735"/>
                    <a:pt x="6506" y="2484"/>
                    <a:pt x="6072" y="2278"/>
                  </a:cubicBezTo>
                  <a:cubicBezTo>
                    <a:pt x="4908" y="1730"/>
                    <a:pt x="3584" y="1479"/>
                    <a:pt x="2488" y="794"/>
                  </a:cubicBezTo>
                  <a:cubicBezTo>
                    <a:pt x="2034" y="505"/>
                    <a:pt x="1298"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8543614" y="3141969"/>
              <a:ext cx="416312" cy="387947"/>
            </a:xfrm>
            <a:custGeom>
              <a:avLst/>
              <a:gdLst/>
              <a:ahLst/>
              <a:cxnLst/>
              <a:rect l="l" t="t" r="r" b="b"/>
              <a:pathLst>
                <a:path w="10729" h="9998" extrusionOk="0">
                  <a:moveTo>
                    <a:pt x="5366" y="1"/>
                  </a:moveTo>
                  <a:cubicBezTo>
                    <a:pt x="5117" y="1"/>
                    <a:pt x="4865" y="19"/>
                    <a:pt x="4611" y="58"/>
                  </a:cubicBezTo>
                  <a:cubicBezTo>
                    <a:pt x="1895" y="468"/>
                    <a:pt x="0" y="3025"/>
                    <a:pt x="434" y="5741"/>
                  </a:cubicBezTo>
                  <a:cubicBezTo>
                    <a:pt x="807" y="8226"/>
                    <a:pt x="2946" y="9997"/>
                    <a:pt x="5368" y="9997"/>
                  </a:cubicBezTo>
                  <a:cubicBezTo>
                    <a:pt x="5616" y="9997"/>
                    <a:pt x="5866" y="9979"/>
                    <a:pt x="6118" y="9941"/>
                  </a:cubicBezTo>
                  <a:cubicBezTo>
                    <a:pt x="8857" y="9507"/>
                    <a:pt x="10728" y="6974"/>
                    <a:pt x="10295" y="4235"/>
                  </a:cubicBezTo>
                  <a:cubicBezTo>
                    <a:pt x="9922" y="1770"/>
                    <a:pt x="7802" y="1"/>
                    <a:pt x="5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7199146" y="2062716"/>
              <a:ext cx="1688142" cy="1863024"/>
            </a:xfrm>
            <a:custGeom>
              <a:avLst/>
              <a:gdLst/>
              <a:ahLst/>
              <a:cxnLst/>
              <a:rect l="l" t="t" r="r" b="b"/>
              <a:pathLst>
                <a:path w="43506" h="48013" extrusionOk="0">
                  <a:moveTo>
                    <a:pt x="22769" y="0"/>
                  </a:moveTo>
                  <a:cubicBezTo>
                    <a:pt x="16698" y="0"/>
                    <a:pt x="10785" y="2347"/>
                    <a:pt x="6825" y="6690"/>
                  </a:cubicBezTo>
                  <a:cubicBezTo>
                    <a:pt x="3059" y="10867"/>
                    <a:pt x="0" y="17760"/>
                    <a:pt x="2922" y="28739"/>
                  </a:cubicBezTo>
                  <a:cubicBezTo>
                    <a:pt x="7574" y="46205"/>
                    <a:pt x="13616" y="48012"/>
                    <a:pt x="19492" y="48012"/>
                  </a:cubicBezTo>
                  <a:cubicBezTo>
                    <a:pt x="20996" y="48012"/>
                    <a:pt x="22488" y="47894"/>
                    <a:pt x="23944" y="47889"/>
                  </a:cubicBezTo>
                  <a:cubicBezTo>
                    <a:pt x="31065" y="47889"/>
                    <a:pt x="38894" y="43758"/>
                    <a:pt x="41200" y="38166"/>
                  </a:cubicBezTo>
                  <a:cubicBezTo>
                    <a:pt x="43505" y="32574"/>
                    <a:pt x="39648" y="12784"/>
                    <a:pt x="39648" y="12784"/>
                  </a:cubicBezTo>
                  <a:cubicBezTo>
                    <a:pt x="39648" y="12784"/>
                    <a:pt x="36749" y="139"/>
                    <a:pt x="23031" y="2"/>
                  </a:cubicBezTo>
                  <a:cubicBezTo>
                    <a:pt x="22943" y="1"/>
                    <a:pt x="22856" y="0"/>
                    <a:pt x="22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8168973" y="2799071"/>
              <a:ext cx="238286" cy="147644"/>
            </a:xfrm>
            <a:custGeom>
              <a:avLst/>
              <a:gdLst/>
              <a:ahLst/>
              <a:cxnLst/>
              <a:rect l="l" t="t" r="r" b="b"/>
              <a:pathLst>
                <a:path w="6141" h="3805" extrusionOk="0">
                  <a:moveTo>
                    <a:pt x="5165" y="0"/>
                  </a:moveTo>
                  <a:cubicBezTo>
                    <a:pt x="4088" y="0"/>
                    <a:pt x="3015" y="323"/>
                    <a:pt x="2123" y="951"/>
                  </a:cubicBezTo>
                  <a:cubicBezTo>
                    <a:pt x="1370" y="1476"/>
                    <a:pt x="0" y="2777"/>
                    <a:pt x="183" y="3804"/>
                  </a:cubicBezTo>
                  <a:cubicBezTo>
                    <a:pt x="754" y="3508"/>
                    <a:pt x="1233" y="2846"/>
                    <a:pt x="1758" y="2435"/>
                  </a:cubicBezTo>
                  <a:cubicBezTo>
                    <a:pt x="2739" y="1613"/>
                    <a:pt x="3972" y="1088"/>
                    <a:pt x="5227" y="906"/>
                  </a:cubicBezTo>
                  <a:cubicBezTo>
                    <a:pt x="5456" y="883"/>
                    <a:pt x="5684" y="860"/>
                    <a:pt x="5866" y="723"/>
                  </a:cubicBezTo>
                  <a:cubicBezTo>
                    <a:pt x="6026" y="609"/>
                    <a:pt x="6140" y="335"/>
                    <a:pt x="6003" y="152"/>
                  </a:cubicBezTo>
                  <a:cubicBezTo>
                    <a:pt x="5889" y="38"/>
                    <a:pt x="5730" y="15"/>
                    <a:pt x="5570" y="15"/>
                  </a:cubicBezTo>
                  <a:cubicBezTo>
                    <a:pt x="5435" y="5"/>
                    <a:pt x="5300" y="0"/>
                    <a:pt x="5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7999833" y="3140495"/>
              <a:ext cx="379100" cy="271307"/>
            </a:xfrm>
            <a:custGeom>
              <a:avLst/>
              <a:gdLst/>
              <a:ahLst/>
              <a:cxnLst/>
              <a:rect l="l" t="t" r="r" b="b"/>
              <a:pathLst>
                <a:path w="9770" h="6992" extrusionOk="0">
                  <a:moveTo>
                    <a:pt x="5302" y="0"/>
                  </a:moveTo>
                  <a:cubicBezTo>
                    <a:pt x="4995" y="0"/>
                    <a:pt x="4680" y="24"/>
                    <a:pt x="4360" y="73"/>
                  </a:cubicBezTo>
                  <a:cubicBezTo>
                    <a:pt x="1827" y="461"/>
                    <a:pt x="1" y="2287"/>
                    <a:pt x="275" y="4181"/>
                  </a:cubicBezTo>
                  <a:cubicBezTo>
                    <a:pt x="535" y="5840"/>
                    <a:pt x="2317" y="6992"/>
                    <a:pt x="4473" y="6992"/>
                  </a:cubicBezTo>
                  <a:cubicBezTo>
                    <a:pt x="4779" y="6992"/>
                    <a:pt x="5093" y="6968"/>
                    <a:pt x="5410" y="6920"/>
                  </a:cubicBezTo>
                  <a:cubicBezTo>
                    <a:pt x="7944" y="6532"/>
                    <a:pt x="9770" y="4683"/>
                    <a:pt x="9473" y="2789"/>
                  </a:cubicBezTo>
                  <a:cubicBezTo>
                    <a:pt x="9214" y="1133"/>
                    <a:pt x="7438" y="0"/>
                    <a:pt x="5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7281517" y="3069680"/>
              <a:ext cx="379100" cy="272161"/>
            </a:xfrm>
            <a:custGeom>
              <a:avLst/>
              <a:gdLst/>
              <a:ahLst/>
              <a:cxnLst/>
              <a:rect l="l" t="t" r="r" b="b"/>
              <a:pathLst>
                <a:path w="9770" h="7014" extrusionOk="0">
                  <a:moveTo>
                    <a:pt x="5289" y="0"/>
                  </a:moveTo>
                  <a:cubicBezTo>
                    <a:pt x="4986" y="0"/>
                    <a:pt x="4675" y="23"/>
                    <a:pt x="4360" y="72"/>
                  </a:cubicBezTo>
                  <a:cubicBezTo>
                    <a:pt x="1826" y="460"/>
                    <a:pt x="0" y="2309"/>
                    <a:pt x="274" y="4203"/>
                  </a:cubicBezTo>
                  <a:cubicBezTo>
                    <a:pt x="534" y="5862"/>
                    <a:pt x="2317" y="7013"/>
                    <a:pt x="4472" y="7013"/>
                  </a:cubicBezTo>
                  <a:cubicBezTo>
                    <a:pt x="4778" y="7013"/>
                    <a:pt x="5092" y="6990"/>
                    <a:pt x="5410" y="6942"/>
                  </a:cubicBezTo>
                  <a:cubicBezTo>
                    <a:pt x="7943" y="6554"/>
                    <a:pt x="9769" y="4705"/>
                    <a:pt x="9473" y="2811"/>
                  </a:cubicBezTo>
                  <a:cubicBezTo>
                    <a:pt x="9213" y="1152"/>
                    <a:pt x="7430" y="0"/>
                    <a:pt x="5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8037898" y="2935579"/>
              <a:ext cx="270182" cy="169257"/>
            </a:xfrm>
            <a:custGeom>
              <a:avLst/>
              <a:gdLst/>
              <a:ahLst/>
              <a:cxnLst/>
              <a:rect l="l" t="t" r="r" b="b"/>
              <a:pathLst>
                <a:path w="6963" h="4362" extrusionOk="0">
                  <a:moveTo>
                    <a:pt x="3913" y="1"/>
                  </a:moveTo>
                  <a:cubicBezTo>
                    <a:pt x="3665" y="1"/>
                    <a:pt x="3410" y="19"/>
                    <a:pt x="3151" y="58"/>
                  </a:cubicBezTo>
                  <a:cubicBezTo>
                    <a:pt x="1325" y="332"/>
                    <a:pt x="1" y="1519"/>
                    <a:pt x="183" y="2683"/>
                  </a:cubicBezTo>
                  <a:cubicBezTo>
                    <a:pt x="340" y="3682"/>
                    <a:pt x="1555" y="4361"/>
                    <a:pt x="3050" y="4361"/>
                  </a:cubicBezTo>
                  <a:cubicBezTo>
                    <a:pt x="3298" y="4361"/>
                    <a:pt x="3553" y="4343"/>
                    <a:pt x="3813" y="4304"/>
                  </a:cubicBezTo>
                  <a:cubicBezTo>
                    <a:pt x="5616" y="4030"/>
                    <a:pt x="6963" y="2843"/>
                    <a:pt x="6780" y="1679"/>
                  </a:cubicBezTo>
                  <a:cubicBezTo>
                    <a:pt x="6623" y="680"/>
                    <a:pt x="5408" y="1"/>
                    <a:pt x="3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8042321" y="2927197"/>
              <a:ext cx="265758" cy="112527"/>
            </a:xfrm>
            <a:custGeom>
              <a:avLst/>
              <a:gdLst/>
              <a:ahLst/>
              <a:cxnLst/>
              <a:rect l="l" t="t" r="r" b="b"/>
              <a:pathLst>
                <a:path w="6849" h="2900" fill="none" extrusionOk="0">
                  <a:moveTo>
                    <a:pt x="183" y="2899"/>
                  </a:moveTo>
                  <a:cubicBezTo>
                    <a:pt x="1" y="1735"/>
                    <a:pt x="1325" y="548"/>
                    <a:pt x="3151" y="274"/>
                  </a:cubicBezTo>
                  <a:cubicBezTo>
                    <a:pt x="4977" y="0"/>
                    <a:pt x="6666" y="1142"/>
                    <a:pt x="6848" y="2306"/>
                  </a:cubicBezTo>
                </a:path>
              </a:pathLst>
            </a:custGeom>
            <a:solidFill>
              <a:schemeClr val="dk1"/>
            </a:solidFill>
            <a:ln w="97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8099904" y="2928090"/>
              <a:ext cx="146169" cy="147061"/>
            </a:xfrm>
            <a:custGeom>
              <a:avLst/>
              <a:gdLst/>
              <a:ahLst/>
              <a:cxnLst/>
              <a:rect l="l" t="t" r="r" b="b"/>
              <a:pathLst>
                <a:path w="3767" h="3790" extrusionOk="0">
                  <a:moveTo>
                    <a:pt x="1872" y="0"/>
                  </a:moveTo>
                  <a:cubicBezTo>
                    <a:pt x="845" y="0"/>
                    <a:pt x="1" y="868"/>
                    <a:pt x="1" y="1895"/>
                  </a:cubicBezTo>
                  <a:cubicBezTo>
                    <a:pt x="1" y="2945"/>
                    <a:pt x="845" y="3789"/>
                    <a:pt x="1872" y="3789"/>
                  </a:cubicBezTo>
                  <a:cubicBezTo>
                    <a:pt x="2922" y="3789"/>
                    <a:pt x="3767" y="2945"/>
                    <a:pt x="3767" y="1895"/>
                  </a:cubicBezTo>
                  <a:cubicBezTo>
                    <a:pt x="3767" y="868"/>
                    <a:pt x="2922" y="0"/>
                    <a:pt x="1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409954" y="2893943"/>
              <a:ext cx="270182" cy="169606"/>
            </a:xfrm>
            <a:custGeom>
              <a:avLst/>
              <a:gdLst/>
              <a:ahLst/>
              <a:cxnLst/>
              <a:rect l="l" t="t" r="r" b="b"/>
              <a:pathLst>
                <a:path w="6963" h="4371" extrusionOk="0">
                  <a:moveTo>
                    <a:pt x="3936" y="1"/>
                  </a:moveTo>
                  <a:cubicBezTo>
                    <a:pt x="3688" y="1"/>
                    <a:pt x="3433" y="20"/>
                    <a:pt x="3174" y="58"/>
                  </a:cubicBezTo>
                  <a:cubicBezTo>
                    <a:pt x="1348" y="355"/>
                    <a:pt x="1" y="1519"/>
                    <a:pt x="184" y="2683"/>
                  </a:cubicBezTo>
                  <a:cubicBezTo>
                    <a:pt x="339" y="3691"/>
                    <a:pt x="1531" y="4370"/>
                    <a:pt x="3005" y="4370"/>
                  </a:cubicBezTo>
                  <a:cubicBezTo>
                    <a:pt x="3267" y="4370"/>
                    <a:pt x="3537" y="4349"/>
                    <a:pt x="3813" y="4304"/>
                  </a:cubicBezTo>
                  <a:cubicBezTo>
                    <a:pt x="5639" y="4030"/>
                    <a:pt x="6963" y="2866"/>
                    <a:pt x="6803" y="1679"/>
                  </a:cubicBezTo>
                  <a:cubicBezTo>
                    <a:pt x="6646" y="680"/>
                    <a:pt x="5431" y="1"/>
                    <a:pt x="39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7414377" y="2885562"/>
              <a:ext cx="265758" cy="112527"/>
            </a:xfrm>
            <a:custGeom>
              <a:avLst/>
              <a:gdLst/>
              <a:ahLst/>
              <a:cxnLst/>
              <a:rect l="l" t="t" r="r" b="b"/>
              <a:pathLst>
                <a:path w="6849" h="2900" fill="none" extrusionOk="0">
                  <a:moveTo>
                    <a:pt x="184" y="2899"/>
                  </a:moveTo>
                  <a:cubicBezTo>
                    <a:pt x="1" y="1735"/>
                    <a:pt x="1348" y="571"/>
                    <a:pt x="3174" y="274"/>
                  </a:cubicBezTo>
                  <a:cubicBezTo>
                    <a:pt x="5000" y="1"/>
                    <a:pt x="6689" y="1142"/>
                    <a:pt x="6849" y="2329"/>
                  </a:cubicBezTo>
                </a:path>
              </a:pathLst>
            </a:custGeom>
            <a:solidFill>
              <a:schemeClr val="dk1"/>
            </a:solidFill>
            <a:ln w="97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7471067" y="2887347"/>
              <a:ext cx="147061" cy="146169"/>
            </a:xfrm>
            <a:custGeom>
              <a:avLst/>
              <a:gdLst/>
              <a:ahLst/>
              <a:cxnLst/>
              <a:rect l="l" t="t" r="r" b="b"/>
              <a:pathLst>
                <a:path w="3790" h="3767" extrusionOk="0">
                  <a:moveTo>
                    <a:pt x="1895" y="0"/>
                  </a:moveTo>
                  <a:cubicBezTo>
                    <a:pt x="845" y="0"/>
                    <a:pt x="1" y="845"/>
                    <a:pt x="1" y="1895"/>
                  </a:cubicBezTo>
                  <a:cubicBezTo>
                    <a:pt x="1" y="2922"/>
                    <a:pt x="845" y="3766"/>
                    <a:pt x="1895" y="3766"/>
                  </a:cubicBezTo>
                  <a:cubicBezTo>
                    <a:pt x="2945" y="3766"/>
                    <a:pt x="3790" y="2922"/>
                    <a:pt x="3790" y="1895"/>
                  </a:cubicBezTo>
                  <a:cubicBezTo>
                    <a:pt x="3790" y="845"/>
                    <a:pt x="2945" y="0"/>
                    <a:pt x="1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7385159" y="2721039"/>
              <a:ext cx="260404" cy="92816"/>
            </a:xfrm>
            <a:custGeom>
              <a:avLst/>
              <a:gdLst/>
              <a:ahLst/>
              <a:cxnLst/>
              <a:rect l="l" t="t" r="r" b="b"/>
              <a:pathLst>
                <a:path w="6711" h="2392" extrusionOk="0">
                  <a:moveTo>
                    <a:pt x="2378" y="1"/>
                  </a:moveTo>
                  <a:cubicBezTo>
                    <a:pt x="1712" y="1"/>
                    <a:pt x="1049" y="122"/>
                    <a:pt x="434" y="360"/>
                  </a:cubicBezTo>
                  <a:cubicBezTo>
                    <a:pt x="274" y="429"/>
                    <a:pt x="137" y="497"/>
                    <a:pt x="69" y="634"/>
                  </a:cubicBezTo>
                  <a:cubicBezTo>
                    <a:pt x="0" y="840"/>
                    <a:pt x="160" y="1068"/>
                    <a:pt x="365" y="1136"/>
                  </a:cubicBezTo>
                  <a:cubicBezTo>
                    <a:pt x="455" y="1163"/>
                    <a:pt x="541" y="1172"/>
                    <a:pt x="626" y="1172"/>
                  </a:cubicBezTo>
                  <a:cubicBezTo>
                    <a:pt x="758" y="1172"/>
                    <a:pt x="889" y="1150"/>
                    <a:pt x="1027" y="1136"/>
                  </a:cubicBezTo>
                  <a:cubicBezTo>
                    <a:pt x="1407" y="1067"/>
                    <a:pt x="1792" y="1034"/>
                    <a:pt x="2178" y="1034"/>
                  </a:cubicBezTo>
                  <a:cubicBezTo>
                    <a:pt x="3070" y="1034"/>
                    <a:pt x="3965" y="1213"/>
                    <a:pt x="4793" y="1547"/>
                  </a:cubicBezTo>
                  <a:cubicBezTo>
                    <a:pt x="5433" y="1798"/>
                    <a:pt x="6072" y="2255"/>
                    <a:pt x="6711" y="2392"/>
                  </a:cubicBezTo>
                  <a:cubicBezTo>
                    <a:pt x="6574" y="1365"/>
                    <a:pt x="4885" y="520"/>
                    <a:pt x="3995" y="246"/>
                  </a:cubicBezTo>
                  <a:cubicBezTo>
                    <a:pt x="3471" y="82"/>
                    <a:pt x="2924"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7740319" y="2830657"/>
              <a:ext cx="161224" cy="381778"/>
            </a:xfrm>
            <a:custGeom>
              <a:avLst/>
              <a:gdLst/>
              <a:ahLst/>
              <a:cxnLst/>
              <a:rect l="l" t="t" r="r" b="b"/>
              <a:pathLst>
                <a:path w="4155" h="9839" fill="none" extrusionOk="0">
                  <a:moveTo>
                    <a:pt x="92" y="0"/>
                  </a:moveTo>
                  <a:cubicBezTo>
                    <a:pt x="594" y="3036"/>
                    <a:pt x="1964" y="5935"/>
                    <a:pt x="4018" y="8240"/>
                  </a:cubicBezTo>
                  <a:cubicBezTo>
                    <a:pt x="4086" y="8309"/>
                    <a:pt x="4155" y="8400"/>
                    <a:pt x="4132" y="8491"/>
                  </a:cubicBezTo>
                  <a:cubicBezTo>
                    <a:pt x="4132" y="8560"/>
                    <a:pt x="4086" y="8605"/>
                    <a:pt x="4018" y="8651"/>
                  </a:cubicBezTo>
                  <a:cubicBezTo>
                    <a:pt x="2968" y="9633"/>
                    <a:pt x="1279" y="9838"/>
                    <a:pt x="1" y="9153"/>
                  </a:cubicBezTo>
                </a:path>
              </a:pathLst>
            </a:custGeom>
            <a:solidFill>
              <a:schemeClr val="dk1"/>
            </a:solidFill>
            <a:ln w="97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rot="10800000" flipH="1">
              <a:off x="7848346" y="3408116"/>
              <a:ext cx="80632" cy="11563"/>
            </a:xfrm>
            <a:custGeom>
              <a:avLst/>
              <a:gdLst/>
              <a:ahLst/>
              <a:cxnLst/>
              <a:rect l="l" t="t" r="r" b="b"/>
              <a:pathLst>
                <a:path w="2078" h="298" fill="none" extrusionOk="0">
                  <a:moveTo>
                    <a:pt x="0" y="0"/>
                  </a:moveTo>
                  <a:cubicBezTo>
                    <a:pt x="662" y="274"/>
                    <a:pt x="1415" y="297"/>
                    <a:pt x="2077" y="69"/>
                  </a:cubicBezTo>
                </a:path>
              </a:pathLst>
            </a:custGeom>
            <a:solidFill>
              <a:schemeClr val="dk1"/>
            </a:solidFill>
            <a:ln w="97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8666734" y="3238044"/>
              <a:ext cx="194013" cy="207322"/>
            </a:xfrm>
            <a:custGeom>
              <a:avLst/>
              <a:gdLst/>
              <a:ahLst/>
              <a:cxnLst/>
              <a:rect l="l" t="t" r="r" b="b"/>
              <a:pathLst>
                <a:path w="5000" h="5343" fill="none" extrusionOk="0">
                  <a:moveTo>
                    <a:pt x="183" y="1074"/>
                  </a:moveTo>
                  <a:cubicBezTo>
                    <a:pt x="1" y="868"/>
                    <a:pt x="252" y="549"/>
                    <a:pt x="503" y="435"/>
                  </a:cubicBezTo>
                  <a:cubicBezTo>
                    <a:pt x="1439" y="1"/>
                    <a:pt x="2603" y="321"/>
                    <a:pt x="3379" y="1005"/>
                  </a:cubicBezTo>
                  <a:cubicBezTo>
                    <a:pt x="4155" y="1690"/>
                    <a:pt x="4634" y="2649"/>
                    <a:pt x="5000" y="3607"/>
                  </a:cubicBezTo>
                  <a:cubicBezTo>
                    <a:pt x="4726" y="2854"/>
                    <a:pt x="3813" y="2580"/>
                    <a:pt x="3014" y="2535"/>
                  </a:cubicBezTo>
                  <a:cubicBezTo>
                    <a:pt x="2534" y="2512"/>
                    <a:pt x="1987" y="2580"/>
                    <a:pt x="1713" y="2968"/>
                  </a:cubicBezTo>
                  <a:cubicBezTo>
                    <a:pt x="1576" y="3197"/>
                    <a:pt x="1530" y="3470"/>
                    <a:pt x="1576" y="3744"/>
                  </a:cubicBezTo>
                  <a:cubicBezTo>
                    <a:pt x="1713" y="4680"/>
                    <a:pt x="2831" y="5342"/>
                    <a:pt x="3721" y="5000"/>
                  </a:cubicBezTo>
                </a:path>
              </a:pathLst>
            </a:custGeom>
            <a:solidFill>
              <a:schemeClr val="dk1"/>
            </a:solidFill>
            <a:ln w="97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7947568" y="3531236"/>
              <a:ext cx="705041" cy="394583"/>
            </a:xfrm>
            <a:custGeom>
              <a:avLst/>
              <a:gdLst/>
              <a:ahLst/>
              <a:cxnLst/>
              <a:rect l="l" t="t" r="r" b="b"/>
              <a:pathLst>
                <a:path w="18170" h="10169" extrusionOk="0">
                  <a:moveTo>
                    <a:pt x="1" y="0"/>
                  </a:moveTo>
                  <a:lnTo>
                    <a:pt x="1" y="0"/>
                  </a:lnTo>
                  <a:cubicBezTo>
                    <a:pt x="4064" y="9038"/>
                    <a:pt x="8802" y="10169"/>
                    <a:pt x="13432" y="10169"/>
                  </a:cubicBezTo>
                  <a:cubicBezTo>
                    <a:pt x="14940" y="10169"/>
                    <a:pt x="16437" y="10049"/>
                    <a:pt x="17896" y="10043"/>
                  </a:cubicBezTo>
                  <a:lnTo>
                    <a:pt x="18170" y="10043"/>
                  </a:lnTo>
                  <a:cubicBezTo>
                    <a:pt x="16869" y="9998"/>
                    <a:pt x="15568" y="10020"/>
                    <a:pt x="14289" y="9861"/>
                  </a:cubicBezTo>
                  <a:cubicBezTo>
                    <a:pt x="12212" y="9610"/>
                    <a:pt x="10204" y="8902"/>
                    <a:pt x="8355" y="7921"/>
                  </a:cubicBezTo>
                  <a:cubicBezTo>
                    <a:pt x="7373" y="7396"/>
                    <a:pt x="6437" y="6779"/>
                    <a:pt x="5547" y="6094"/>
                  </a:cubicBezTo>
                  <a:cubicBezTo>
                    <a:pt x="3972" y="4908"/>
                    <a:pt x="2580" y="3492"/>
                    <a:pt x="1393" y="1895"/>
                  </a:cubicBezTo>
                  <a:cubicBezTo>
                    <a:pt x="1096" y="1507"/>
                    <a:pt x="800" y="1096"/>
                    <a:pt x="549" y="685"/>
                  </a:cubicBezTo>
                  <a:cubicBezTo>
                    <a:pt x="389" y="457"/>
                    <a:pt x="229" y="160"/>
                    <a:pt x="1" y="0"/>
                  </a:cubicBezTo>
                  <a:close/>
                </a:path>
              </a:pathLst>
            </a:custGeom>
            <a:solidFill>
              <a:srgbClr val="FFC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7535720" y="1909601"/>
              <a:ext cx="1570337" cy="1306209"/>
            </a:xfrm>
            <a:custGeom>
              <a:avLst/>
              <a:gdLst/>
              <a:ahLst/>
              <a:cxnLst/>
              <a:rect l="l" t="t" r="r" b="b"/>
              <a:pathLst>
                <a:path w="40470" h="33663" extrusionOk="0">
                  <a:moveTo>
                    <a:pt x="31779" y="1"/>
                  </a:moveTo>
                  <a:cubicBezTo>
                    <a:pt x="31617" y="1"/>
                    <a:pt x="31455" y="8"/>
                    <a:pt x="31294" y="22"/>
                  </a:cubicBezTo>
                  <a:cubicBezTo>
                    <a:pt x="30289" y="90"/>
                    <a:pt x="29308" y="433"/>
                    <a:pt x="28304" y="593"/>
                  </a:cubicBezTo>
                  <a:cubicBezTo>
                    <a:pt x="27830" y="668"/>
                    <a:pt x="27355" y="698"/>
                    <a:pt x="26879" y="698"/>
                  </a:cubicBezTo>
                  <a:cubicBezTo>
                    <a:pt x="25042" y="698"/>
                    <a:pt x="23196" y="240"/>
                    <a:pt x="21365" y="113"/>
                  </a:cubicBezTo>
                  <a:cubicBezTo>
                    <a:pt x="21067" y="90"/>
                    <a:pt x="20764" y="77"/>
                    <a:pt x="20460" y="77"/>
                  </a:cubicBezTo>
                  <a:cubicBezTo>
                    <a:pt x="18382" y="77"/>
                    <a:pt x="16225" y="661"/>
                    <a:pt x="15111" y="2373"/>
                  </a:cubicBezTo>
                  <a:cubicBezTo>
                    <a:pt x="14791" y="2875"/>
                    <a:pt x="14586" y="3446"/>
                    <a:pt x="14220" y="3902"/>
                  </a:cubicBezTo>
                  <a:cubicBezTo>
                    <a:pt x="13193" y="5226"/>
                    <a:pt x="11322" y="5432"/>
                    <a:pt x="9724" y="5911"/>
                  </a:cubicBezTo>
                  <a:cubicBezTo>
                    <a:pt x="7053" y="6710"/>
                    <a:pt x="4588" y="8947"/>
                    <a:pt x="4497" y="11731"/>
                  </a:cubicBezTo>
                  <a:cubicBezTo>
                    <a:pt x="4497" y="12142"/>
                    <a:pt x="4520" y="12530"/>
                    <a:pt x="4451" y="12941"/>
                  </a:cubicBezTo>
                  <a:cubicBezTo>
                    <a:pt x="4337" y="13443"/>
                    <a:pt x="4040" y="13877"/>
                    <a:pt x="3766" y="14311"/>
                  </a:cubicBezTo>
                  <a:cubicBezTo>
                    <a:pt x="3082" y="15338"/>
                    <a:pt x="2420" y="16365"/>
                    <a:pt x="1735" y="17369"/>
                  </a:cubicBezTo>
                  <a:cubicBezTo>
                    <a:pt x="1187" y="18214"/>
                    <a:pt x="616" y="19058"/>
                    <a:pt x="320" y="20017"/>
                  </a:cubicBezTo>
                  <a:cubicBezTo>
                    <a:pt x="23" y="20976"/>
                    <a:pt x="0" y="22071"/>
                    <a:pt x="525" y="22938"/>
                  </a:cubicBezTo>
                  <a:cubicBezTo>
                    <a:pt x="1438" y="24513"/>
                    <a:pt x="3789" y="24947"/>
                    <a:pt x="4360" y="26682"/>
                  </a:cubicBezTo>
                  <a:cubicBezTo>
                    <a:pt x="4816" y="28097"/>
                    <a:pt x="3858" y="29900"/>
                    <a:pt x="4839" y="31019"/>
                  </a:cubicBezTo>
                  <a:cubicBezTo>
                    <a:pt x="5409" y="31677"/>
                    <a:pt x="6588" y="31725"/>
                    <a:pt x="7600" y="31725"/>
                  </a:cubicBezTo>
                  <a:cubicBezTo>
                    <a:pt x="7773" y="31725"/>
                    <a:pt x="7941" y="31724"/>
                    <a:pt x="8100" y="31724"/>
                  </a:cubicBezTo>
                  <a:cubicBezTo>
                    <a:pt x="8204" y="31724"/>
                    <a:pt x="8304" y="31724"/>
                    <a:pt x="8400" y="31726"/>
                  </a:cubicBezTo>
                  <a:cubicBezTo>
                    <a:pt x="8788" y="32251"/>
                    <a:pt x="9153" y="32753"/>
                    <a:pt x="9518" y="33278"/>
                  </a:cubicBezTo>
                  <a:cubicBezTo>
                    <a:pt x="9655" y="33454"/>
                    <a:pt x="9841" y="33663"/>
                    <a:pt x="10035" y="33663"/>
                  </a:cubicBezTo>
                  <a:cubicBezTo>
                    <a:pt x="10068" y="33663"/>
                    <a:pt x="10101" y="33657"/>
                    <a:pt x="10135" y="33644"/>
                  </a:cubicBezTo>
                  <a:cubicBezTo>
                    <a:pt x="10363" y="33575"/>
                    <a:pt x="10409" y="33256"/>
                    <a:pt x="10431" y="33027"/>
                  </a:cubicBezTo>
                  <a:cubicBezTo>
                    <a:pt x="10568" y="29991"/>
                    <a:pt x="11687" y="27047"/>
                    <a:pt x="13558" y="24673"/>
                  </a:cubicBezTo>
                  <a:cubicBezTo>
                    <a:pt x="14038" y="24057"/>
                    <a:pt x="14563" y="23486"/>
                    <a:pt x="14859" y="22779"/>
                  </a:cubicBezTo>
                  <a:cubicBezTo>
                    <a:pt x="15156" y="22071"/>
                    <a:pt x="15156" y="21181"/>
                    <a:pt x="14654" y="20610"/>
                  </a:cubicBezTo>
                  <a:cubicBezTo>
                    <a:pt x="14517" y="20473"/>
                    <a:pt x="14334" y="20336"/>
                    <a:pt x="14243" y="20177"/>
                  </a:cubicBezTo>
                  <a:cubicBezTo>
                    <a:pt x="14061" y="19834"/>
                    <a:pt x="14175" y="19423"/>
                    <a:pt x="14357" y="19081"/>
                  </a:cubicBezTo>
                  <a:cubicBezTo>
                    <a:pt x="15362" y="17095"/>
                    <a:pt x="17781" y="16388"/>
                    <a:pt x="19949" y="15908"/>
                  </a:cubicBezTo>
                  <a:cubicBezTo>
                    <a:pt x="22118" y="15406"/>
                    <a:pt x="24560" y="14767"/>
                    <a:pt x="25656" y="12827"/>
                  </a:cubicBezTo>
                  <a:cubicBezTo>
                    <a:pt x="26090" y="12051"/>
                    <a:pt x="26204" y="10955"/>
                    <a:pt x="25565" y="10339"/>
                  </a:cubicBezTo>
                  <a:cubicBezTo>
                    <a:pt x="25222" y="9997"/>
                    <a:pt x="24652" y="9791"/>
                    <a:pt x="24515" y="9312"/>
                  </a:cubicBezTo>
                  <a:cubicBezTo>
                    <a:pt x="24400" y="8924"/>
                    <a:pt x="24629" y="8513"/>
                    <a:pt x="24994" y="8285"/>
                  </a:cubicBezTo>
                  <a:cubicBezTo>
                    <a:pt x="25336" y="8056"/>
                    <a:pt x="25747" y="8011"/>
                    <a:pt x="26158" y="7965"/>
                  </a:cubicBezTo>
                  <a:cubicBezTo>
                    <a:pt x="26853" y="7902"/>
                    <a:pt x="27548" y="7876"/>
                    <a:pt x="28244" y="7876"/>
                  </a:cubicBezTo>
                  <a:cubicBezTo>
                    <a:pt x="31235" y="7876"/>
                    <a:pt x="34237" y="8350"/>
                    <a:pt x="37240" y="8350"/>
                  </a:cubicBezTo>
                  <a:cubicBezTo>
                    <a:pt x="37578" y="8350"/>
                    <a:pt x="37917" y="8344"/>
                    <a:pt x="38255" y="8330"/>
                  </a:cubicBezTo>
                  <a:cubicBezTo>
                    <a:pt x="38575" y="8307"/>
                    <a:pt x="38895" y="8285"/>
                    <a:pt x="39146" y="8102"/>
                  </a:cubicBezTo>
                  <a:cubicBezTo>
                    <a:pt x="39397" y="7919"/>
                    <a:pt x="39534" y="7531"/>
                    <a:pt x="39305" y="7303"/>
                  </a:cubicBezTo>
                  <a:cubicBezTo>
                    <a:pt x="39762" y="6755"/>
                    <a:pt x="40150" y="5979"/>
                    <a:pt x="40310" y="5272"/>
                  </a:cubicBezTo>
                  <a:cubicBezTo>
                    <a:pt x="40469" y="4587"/>
                    <a:pt x="40264" y="3765"/>
                    <a:pt x="39625" y="3446"/>
                  </a:cubicBezTo>
                  <a:cubicBezTo>
                    <a:pt x="39237" y="3240"/>
                    <a:pt x="38758" y="3263"/>
                    <a:pt x="38301" y="3172"/>
                  </a:cubicBezTo>
                  <a:cubicBezTo>
                    <a:pt x="37502" y="2966"/>
                    <a:pt x="36909" y="2327"/>
                    <a:pt x="36270" y="1779"/>
                  </a:cubicBezTo>
                  <a:cubicBezTo>
                    <a:pt x="35023" y="720"/>
                    <a:pt x="33417" y="1"/>
                    <a:pt x="31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8657888" y="4848892"/>
              <a:ext cx="333934" cy="489144"/>
            </a:xfrm>
            <a:custGeom>
              <a:avLst/>
              <a:gdLst/>
              <a:ahLst/>
              <a:cxnLst/>
              <a:rect l="l" t="t" r="r" b="b"/>
              <a:pathLst>
                <a:path w="8606" h="12606" extrusionOk="0">
                  <a:moveTo>
                    <a:pt x="8059" y="0"/>
                  </a:moveTo>
                  <a:cubicBezTo>
                    <a:pt x="7983" y="0"/>
                    <a:pt x="7905" y="17"/>
                    <a:pt x="7830" y="52"/>
                  </a:cubicBezTo>
                  <a:cubicBezTo>
                    <a:pt x="7601" y="166"/>
                    <a:pt x="7373" y="257"/>
                    <a:pt x="7168" y="371"/>
                  </a:cubicBezTo>
                  <a:cubicBezTo>
                    <a:pt x="6529" y="759"/>
                    <a:pt x="5935" y="1353"/>
                    <a:pt x="5410" y="1855"/>
                  </a:cubicBezTo>
                  <a:cubicBezTo>
                    <a:pt x="4269" y="2951"/>
                    <a:pt x="3287" y="4206"/>
                    <a:pt x="2489" y="5530"/>
                  </a:cubicBezTo>
                  <a:cubicBezTo>
                    <a:pt x="1188" y="7675"/>
                    <a:pt x="320" y="10072"/>
                    <a:pt x="1" y="12560"/>
                  </a:cubicBezTo>
                  <a:cubicBezTo>
                    <a:pt x="115" y="12583"/>
                    <a:pt x="229" y="12583"/>
                    <a:pt x="343" y="12606"/>
                  </a:cubicBezTo>
                  <a:cubicBezTo>
                    <a:pt x="1713" y="8315"/>
                    <a:pt x="3744" y="6100"/>
                    <a:pt x="5342" y="4982"/>
                  </a:cubicBezTo>
                  <a:cubicBezTo>
                    <a:pt x="5637" y="4770"/>
                    <a:pt x="5965" y="4673"/>
                    <a:pt x="6286" y="4673"/>
                  </a:cubicBezTo>
                  <a:cubicBezTo>
                    <a:pt x="6932" y="4673"/>
                    <a:pt x="7548" y="5064"/>
                    <a:pt x="7807" y="5690"/>
                  </a:cubicBezTo>
                  <a:cubicBezTo>
                    <a:pt x="8446" y="4092"/>
                    <a:pt x="8606" y="2266"/>
                    <a:pt x="8583" y="531"/>
                  </a:cubicBezTo>
                  <a:cubicBezTo>
                    <a:pt x="8583" y="210"/>
                    <a:pt x="8332" y="0"/>
                    <a:pt x="8059"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6843979" y="4774857"/>
              <a:ext cx="497797" cy="503850"/>
            </a:xfrm>
            <a:custGeom>
              <a:avLst/>
              <a:gdLst/>
              <a:ahLst/>
              <a:cxnLst/>
              <a:rect l="l" t="t" r="r" b="b"/>
              <a:pathLst>
                <a:path w="12829" h="12985" extrusionOk="0">
                  <a:moveTo>
                    <a:pt x="983" y="1"/>
                  </a:moveTo>
                  <a:cubicBezTo>
                    <a:pt x="729" y="1"/>
                    <a:pt x="488" y="60"/>
                    <a:pt x="297" y="225"/>
                  </a:cubicBezTo>
                  <a:cubicBezTo>
                    <a:pt x="0" y="522"/>
                    <a:pt x="0" y="1001"/>
                    <a:pt x="46" y="1412"/>
                  </a:cubicBezTo>
                  <a:cubicBezTo>
                    <a:pt x="137" y="2302"/>
                    <a:pt x="114" y="3055"/>
                    <a:pt x="502" y="3580"/>
                  </a:cubicBezTo>
                  <a:cubicBezTo>
                    <a:pt x="548" y="3147"/>
                    <a:pt x="571" y="2713"/>
                    <a:pt x="616" y="2279"/>
                  </a:cubicBezTo>
                  <a:cubicBezTo>
                    <a:pt x="676" y="1641"/>
                    <a:pt x="1207" y="1177"/>
                    <a:pt x="1828" y="1177"/>
                  </a:cubicBezTo>
                  <a:cubicBezTo>
                    <a:pt x="1917" y="1177"/>
                    <a:pt x="2008" y="1186"/>
                    <a:pt x="2100" y="1207"/>
                  </a:cubicBezTo>
                  <a:cubicBezTo>
                    <a:pt x="4291" y="1686"/>
                    <a:pt x="8742" y="3831"/>
                    <a:pt x="11847" y="12984"/>
                  </a:cubicBezTo>
                  <a:cubicBezTo>
                    <a:pt x="12166" y="12870"/>
                    <a:pt x="12508" y="12779"/>
                    <a:pt x="12828" y="12665"/>
                  </a:cubicBezTo>
                  <a:cubicBezTo>
                    <a:pt x="12075" y="10405"/>
                    <a:pt x="11139" y="8191"/>
                    <a:pt x="9815" y="6205"/>
                  </a:cubicBezTo>
                  <a:cubicBezTo>
                    <a:pt x="7875" y="3284"/>
                    <a:pt x="4999" y="864"/>
                    <a:pt x="1598" y="88"/>
                  </a:cubicBezTo>
                  <a:cubicBezTo>
                    <a:pt x="1396" y="38"/>
                    <a:pt x="1185" y="1"/>
                    <a:pt x="983" y="1"/>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rot="-1117744">
              <a:off x="7306558" y="4265716"/>
              <a:ext cx="417582" cy="278993"/>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6"/>
          <p:cNvGrpSpPr/>
          <p:nvPr/>
        </p:nvGrpSpPr>
        <p:grpSpPr>
          <a:xfrm>
            <a:off x="-1126864" y="539389"/>
            <a:ext cx="5490896" cy="4987576"/>
            <a:chOff x="4571999" y="652902"/>
            <a:chExt cx="5490896" cy="4987576"/>
          </a:xfrm>
        </p:grpSpPr>
        <p:sp>
          <p:nvSpPr>
            <p:cNvPr id="391" name="Google Shape;391;p36"/>
            <p:cNvSpPr/>
            <p:nvPr/>
          </p:nvSpPr>
          <p:spPr>
            <a:xfrm>
              <a:off x="4571999" y="652902"/>
              <a:ext cx="5490896" cy="4987576"/>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6"/>
            <p:cNvSpPr/>
            <p:nvPr/>
          </p:nvSpPr>
          <p:spPr>
            <a:xfrm>
              <a:off x="6083844" y="1551033"/>
              <a:ext cx="525622" cy="404263"/>
            </a:xfrm>
            <a:custGeom>
              <a:avLst/>
              <a:gdLst/>
              <a:ahLst/>
              <a:cxnLst/>
              <a:rect l="l" t="t" r="r" b="b"/>
              <a:pathLst>
                <a:path w="9875" h="7595" extrusionOk="0">
                  <a:moveTo>
                    <a:pt x="5163" y="251"/>
                  </a:moveTo>
                  <a:cubicBezTo>
                    <a:pt x="5464" y="251"/>
                    <a:pt x="5740" y="477"/>
                    <a:pt x="6065" y="727"/>
                  </a:cubicBezTo>
                  <a:cubicBezTo>
                    <a:pt x="6491" y="1053"/>
                    <a:pt x="6968" y="1429"/>
                    <a:pt x="7569" y="1454"/>
                  </a:cubicBezTo>
                  <a:cubicBezTo>
                    <a:pt x="8522" y="1479"/>
                    <a:pt x="9524" y="1980"/>
                    <a:pt x="9574" y="2833"/>
                  </a:cubicBezTo>
                  <a:cubicBezTo>
                    <a:pt x="9624" y="3685"/>
                    <a:pt x="8697" y="4261"/>
                    <a:pt x="7895" y="4487"/>
                  </a:cubicBezTo>
                  <a:cubicBezTo>
                    <a:pt x="7745" y="4537"/>
                    <a:pt x="7594" y="4587"/>
                    <a:pt x="7444" y="4612"/>
                  </a:cubicBezTo>
                  <a:cubicBezTo>
                    <a:pt x="6692" y="4813"/>
                    <a:pt x="5915" y="5038"/>
                    <a:pt x="5414" y="5640"/>
                  </a:cubicBezTo>
                  <a:cubicBezTo>
                    <a:pt x="5263" y="5840"/>
                    <a:pt x="5138" y="6066"/>
                    <a:pt x="5038" y="6291"/>
                  </a:cubicBezTo>
                  <a:cubicBezTo>
                    <a:pt x="4887" y="6567"/>
                    <a:pt x="4762" y="6818"/>
                    <a:pt x="4562" y="7018"/>
                  </a:cubicBezTo>
                  <a:cubicBezTo>
                    <a:pt x="4355" y="7225"/>
                    <a:pt x="4044" y="7347"/>
                    <a:pt x="3704" y="7347"/>
                  </a:cubicBezTo>
                  <a:cubicBezTo>
                    <a:pt x="3673" y="7347"/>
                    <a:pt x="3641" y="7346"/>
                    <a:pt x="3609" y="7344"/>
                  </a:cubicBezTo>
                  <a:cubicBezTo>
                    <a:pt x="3233" y="7319"/>
                    <a:pt x="2882" y="7168"/>
                    <a:pt x="2682" y="6893"/>
                  </a:cubicBezTo>
                  <a:cubicBezTo>
                    <a:pt x="2481" y="6642"/>
                    <a:pt x="2381" y="6266"/>
                    <a:pt x="2456" y="5890"/>
                  </a:cubicBezTo>
                  <a:cubicBezTo>
                    <a:pt x="2532" y="5539"/>
                    <a:pt x="2707" y="5214"/>
                    <a:pt x="3008" y="5038"/>
                  </a:cubicBezTo>
                  <a:lnTo>
                    <a:pt x="3158" y="4938"/>
                  </a:lnTo>
                  <a:lnTo>
                    <a:pt x="3008" y="4838"/>
                  </a:lnTo>
                  <a:cubicBezTo>
                    <a:pt x="2682" y="4587"/>
                    <a:pt x="2281" y="4437"/>
                    <a:pt x="1905" y="4286"/>
                  </a:cubicBezTo>
                  <a:cubicBezTo>
                    <a:pt x="1704" y="4211"/>
                    <a:pt x="1504" y="4136"/>
                    <a:pt x="1303" y="4036"/>
                  </a:cubicBezTo>
                  <a:cubicBezTo>
                    <a:pt x="677" y="3760"/>
                    <a:pt x="301" y="3359"/>
                    <a:pt x="276" y="2983"/>
                  </a:cubicBezTo>
                  <a:cubicBezTo>
                    <a:pt x="251" y="2707"/>
                    <a:pt x="426" y="2432"/>
                    <a:pt x="777" y="2206"/>
                  </a:cubicBezTo>
                  <a:cubicBezTo>
                    <a:pt x="1103" y="1980"/>
                    <a:pt x="1554" y="1980"/>
                    <a:pt x="2030" y="1955"/>
                  </a:cubicBezTo>
                  <a:cubicBezTo>
                    <a:pt x="2431" y="1955"/>
                    <a:pt x="2857" y="1955"/>
                    <a:pt x="3208" y="1830"/>
                  </a:cubicBezTo>
                  <a:cubicBezTo>
                    <a:pt x="3534" y="1680"/>
                    <a:pt x="3860" y="1329"/>
                    <a:pt x="4161" y="1003"/>
                  </a:cubicBezTo>
                  <a:cubicBezTo>
                    <a:pt x="4486" y="627"/>
                    <a:pt x="4837" y="251"/>
                    <a:pt x="5163" y="251"/>
                  </a:cubicBezTo>
                  <a:close/>
                  <a:moveTo>
                    <a:pt x="5138" y="0"/>
                  </a:moveTo>
                  <a:cubicBezTo>
                    <a:pt x="4737" y="26"/>
                    <a:pt x="4361" y="427"/>
                    <a:pt x="3985" y="853"/>
                  </a:cubicBezTo>
                  <a:cubicBezTo>
                    <a:pt x="3710" y="1153"/>
                    <a:pt x="3409" y="1479"/>
                    <a:pt x="3108" y="1604"/>
                  </a:cubicBezTo>
                  <a:cubicBezTo>
                    <a:pt x="2807" y="1730"/>
                    <a:pt x="2431" y="1730"/>
                    <a:pt x="2030" y="1730"/>
                  </a:cubicBezTo>
                  <a:cubicBezTo>
                    <a:pt x="1554" y="1730"/>
                    <a:pt x="1028" y="1730"/>
                    <a:pt x="652" y="2005"/>
                  </a:cubicBezTo>
                  <a:cubicBezTo>
                    <a:pt x="100" y="2356"/>
                    <a:pt x="0" y="2732"/>
                    <a:pt x="25" y="2983"/>
                  </a:cubicBezTo>
                  <a:cubicBezTo>
                    <a:pt x="75" y="3459"/>
                    <a:pt x="501" y="3935"/>
                    <a:pt x="1203" y="4261"/>
                  </a:cubicBezTo>
                  <a:cubicBezTo>
                    <a:pt x="1404" y="4361"/>
                    <a:pt x="1604" y="4437"/>
                    <a:pt x="1805" y="4512"/>
                  </a:cubicBezTo>
                  <a:cubicBezTo>
                    <a:pt x="2131" y="4637"/>
                    <a:pt x="2456" y="4762"/>
                    <a:pt x="2732" y="4938"/>
                  </a:cubicBezTo>
                  <a:cubicBezTo>
                    <a:pt x="2456" y="5163"/>
                    <a:pt x="2281" y="5489"/>
                    <a:pt x="2231" y="5865"/>
                  </a:cubicBezTo>
                  <a:cubicBezTo>
                    <a:pt x="2156" y="6291"/>
                    <a:pt x="2256" y="6742"/>
                    <a:pt x="2506" y="7043"/>
                  </a:cubicBezTo>
                  <a:cubicBezTo>
                    <a:pt x="2757" y="7369"/>
                    <a:pt x="3158" y="7569"/>
                    <a:pt x="3584" y="7595"/>
                  </a:cubicBezTo>
                  <a:lnTo>
                    <a:pt x="3684" y="7595"/>
                  </a:lnTo>
                  <a:cubicBezTo>
                    <a:pt x="4085" y="7595"/>
                    <a:pt x="4486" y="7444"/>
                    <a:pt x="4737" y="7168"/>
                  </a:cubicBezTo>
                  <a:cubicBezTo>
                    <a:pt x="4963" y="6943"/>
                    <a:pt x="5113" y="6667"/>
                    <a:pt x="5238" y="6391"/>
                  </a:cubicBezTo>
                  <a:cubicBezTo>
                    <a:pt x="5364" y="6166"/>
                    <a:pt x="5464" y="5965"/>
                    <a:pt x="5589" y="5790"/>
                  </a:cubicBezTo>
                  <a:cubicBezTo>
                    <a:pt x="6040" y="5239"/>
                    <a:pt x="6792" y="5038"/>
                    <a:pt x="7494" y="4863"/>
                  </a:cubicBezTo>
                  <a:cubicBezTo>
                    <a:pt x="7644" y="4813"/>
                    <a:pt x="7820" y="4762"/>
                    <a:pt x="7970" y="4712"/>
                  </a:cubicBezTo>
                  <a:cubicBezTo>
                    <a:pt x="8847" y="4462"/>
                    <a:pt x="9875" y="3810"/>
                    <a:pt x="9825" y="2833"/>
                  </a:cubicBezTo>
                  <a:cubicBezTo>
                    <a:pt x="9775" y="1830"/>
                    <a:pt x="8647" y="1254"/>
                    <a:pt x="7594" y="1203"/>
                  </a:cubicBezTo>
                  <a:cubicBezTo>
                    <a:pt x="7068" y="1178"/>
                    <a:pt x="6617" y="853"/>
                    <a:pt x="6216" y="552"/>
                  </a:cubicBezTo>
                  <a:cubicBezTo>
                    <a:pt x="5865" y="251"/>
                    <a:pt x="5514" y="0"/>
                    <a:pt x="5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6905182" y="1073414"/>
              <a:ext cx="824494" cy="510345"/>
            </a:xfrm>
            <a:custGeom>
              <a:avLst/>
              <a:gdLst/>
              <a:ahLst/>
              <a:cxnLst/>
              <a:rect l="l" t="t" r="r" b="b"/>
              <a:pathLst>
                <a:path w="15490" h="9588" extrusionOk="0">
                  <a:moveTo>
                    <a:pt x="8668" y="1"/>
                  </a:moveTo>
                  <a:cubicBezTo>
                    <a:pt x="8403" y="1"/>
                    <a:pt x="8137" y="53"/>
                    <a:pt x="7895" y="160"/>
                  </a:cubicBezTo>
                  <a:cubicBezTo>
                    <a:pt x="5790" y="1137"/>
                    <a:pt x="6818" y="3743"/>
                    <a:pt x="5539" y="5222"/>
                  </a:cubicBezTo>
                  <a:cubicBezTo>
                    <a:pt x="4938" y="5924"/>
                    <a:pt x="1" y="6601"/>
                    <a:pt x="2056" y="8004"/>
                  </a:cubicBezTo>
                  <a:cubicBezTo>
                    <a:pt x="3008" y="8631"/>
                    <a:pt x="4286" y="8430"/>
                    <a:pt x="5314" y="8906"/>
                  </a:cubicBezTo>
                  <a:cubicBezTo>
                    <a:pt x="5815" y="9107"/>
                    <a:pt x="6241" y="9458"/>
                    <a:pt x="6768" y="9558"/>
                  </a:cubicBezTo>
                  <a:cubicBezTo>
                    <a:pt x="6875" y="9578"/>
                    <a:pt x="6981" y="9588"/>
                    <a:pt x="7087" y="9588"/>
                  </a:cubicBezTo>
                  <a:cubicBezTo>
                    <a:pt x="7890" y="9588"/>
                    <a:pt x="8625" y="9031"/>
                    <a:pt x="9224" y="8455"/>
                  </a:cubicBezTo>
                  <a:cubicBezTo>
                    <a:pt x="9925" y="7829"/>
                    <a:pt x="10652" y="7102"/>
                    <a:pt x="11605" y="7077"/>
                  </a:cubicBezTo>
                  <a:cubicBezTo>
                    <a:pt x="12318" y="7077"/>
                    <a:pt x="12994" y="7487"/>
                    <a:pt x="13682" y="7487"/>
                  </a:cubicBezTo>
                  <a:cubicBezTo>
                    <a:pt x="13791" y="7487"/>
                    <a:pt x="13901" y="7477"/>
                    <a:pt x="14011" y="7453"/>
                  </a:cubicBezTo>
                  <a:cubicBezTo>
                    <a:pt x="15139" y="7202"/>
                    <a:pt x="15489" y="5623"/>
                    <a:pt x="14913" y="4646"/>
                  </a:cubicBezTo>
                  <a:cubicBezTo>
                    <a:pt x="14311" y="3693"/>
                    <a:pt x="13134" y="3242"/>
                    <a:pt x="12006" y="3017"/>
                  </a:cubicBezTo>
                  <a:cubicBezTo>
                    <a:pt x="11529" y="2916"/>
                    <a:pt x="11028" y="2841"/>
                    <a:pt x="10727" y="2465"/>
                  </a:cubicBezTo>
                  <a:cubicBezTo>
                    <a:pt x="10377" y="2039"/>
                    <a:pt x="10452" y="1438"/>
                    <a:pt x="10251" y="962"/>
                  </a:cubicBezTo>
                  <a:cubicBezTo>
                    <a:pt x="10000" y="333"/>
                    <a:pt x="9337" y="1"/>
                    <a:pt x="8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rot="1529849">
              <a:off x="8078751" y="1575072"/>
              <a:ext cx="478986" cy="356192"/>
            </a:xfrm>
            <a:custGeom>
              <a:avLst/>
              <a:gdLst/>
              <a:ahLst/>
              <a:cxnLst/>
              <a:rect l="l" t="t" r="r" b="b"/>
              <a:pathLst>
                <a:path w="8999" h="6692" extrusionOk="0">
                  <a:moveTo>
                    <a:pt x="6935" y="244"/>
                  </a:moveTo>
                  <a:cubicBezTo>
                    <a:pt x="7267" y="244"/>
                    <a:pt x="7588" y="361"/>
                    <a:pt x="7770" y="627"/>
                  </a:cubicBezTo>
                  <a:cubicBezTo>
                    <a:pt x="8071" y="1028"/>
                    <a:pt x="7895" y="1579"/>
                    <a:pt x="7720" y="2131"/>
                  </a:cubicBezTo>
                  <a:cubicBezTo>
                    <a:pt x="7569" y="2607"/>
                    <a:pt x="7419" y="3133"/>
                    <a:pt x="7544" y="3609"/>
                  </a:cubicBezTo>
                  <a:cubicBezTo>
                    <a:pt x="7645" y="3985"/>
                    <a:pt x="7895" y="4311"/>
                    <a:pt x="8146" y="4612"/>
                  </a:cubicBezTo>
                  <a:cubicBezTo>
                    <a:pt x="8447" y="5013"/>
                    <a:pt x="8747" y="5364"/>
                    <a:pt x="8647" y="5815"/>
                  </a:cubicBezTo>
                  <a:cubicBezTo>
                    <a:pt x="8597" y="6065"/>
                    <a:pt x="8422" y="6216"/>
                    <a:pt x="8271" y="6291"/>
                  </a:cubicBezTo>
                  <a:cubicBezTo>
                    <a:pt x="8084" y="6400"/>
                    <a:pt x="7858" y="6461"/>
                    <a:pt x="7629" y="6461"/>
                  </a:cubicBezTo>
                  <a:cubicBezTo>
                    <a:pt x="7491" y="6461"/>
                    <a:pt x="7351" y="6438"/>
                    <a:pt x="7219" y="6391"/>
                  </a:cubicBezTo>
                  <a:cubicBezTo>
                    <a:pt x="6793" y="6266"/>
                    <a:pt x="6442" y="6015"/>
                    <a:pt x="6066" y="5740"/>
                  </a:cubicBezTo>
                  <a:cubicBezTo>
                    <a:pt x="5915" y="5614"/>
                    <a:pt x="5765" y="5514"/>
                    <a:pt x="5615" y="5414"/>
                  </a:cubicBezTo>
                  <a:cubicBezTo>
                    <a:pt x="5163" y="5088"/>
                    <a:pt x="4687" y="4938"/>
                    <a:pt x="4286" y="4938"/>
                  </a:cubicBezTo>
                  <a:cubicBezTo>
                    <a:pt x="4061" y="4938"/>
                    <a:pt x="3860" y="4988"/>
                    <a:pt x="3685" y="5063"/>
                  </a:cubicBezTo>
                  <a:cubicBezTo>
                    <a:pt x="3484" y="5188"/>
                    <a:pt x="3309" y="5339"/>
                    <a:pt x="3133" y="5489"/>
                  </a:cubicBezTo>
                  <a:cubicBezTo>
                    <a:pt x="3033" y="5589"/>
                    <a:pt x="2958" y="5664"/>
                    <a:pt x="2858" y="5765"/>
                  </a:cubicBezTo>
                  <a:cubicBezTo>
                    <a:pt x="2462" y="6049"/>
                    <a:pt x="2085" y="6163"/>
                    <a:pt x="1756" y="6163"/>
                  </a:cubicBezTo>
                  <a:cubicBezTo>
                    <a:pt x="1418" y="6163"/>
                    <a:pt x="1131" y="6043"/>
                    <a:pt x="928" y="5865"/>
                  </a:cubicBezTo>
                  <a:cubicBezTo>
                    <a:pt x="477" y="5514"/>
                    <a:pt x="201" y="4812"/>
                    <a:pt x="577" y="4010"/>
                  </a:cubicBezTo>
                  <a:cubicBezTo>
                    <a:pt x="627" y="3935"/>
                    <a:pt x="652" y="3835"/>
                    <a:pt x="702" y="3735"/>
                  </a:cubicBezTo>
                  <a:cubicBezTo>
                    <a:pt x="1128" y="2807"/>
                    <a:pt x="2231" y="401"/>
                    <a:pt x="3133" y="301"/>
                  </a:cubicBezTo>
                  <a:cubicBezTo>
                    <a:pt x="3153" y="298"/>
                    <a:pt x="3173" y="297"/>
                    <a:pt x="3193" y="297"/>
                  </a:cubicBezTo>
                  <a:cubicBezTo>
                    <a:pt x="3369" y="297"/>
                    <a:pt x="3527" y="399"/>
                    <a:pt x="3685" y="602"/>
                  </a:cubicBezTo>
                  <a:cubicBezTo>
                    <a:pt x="3735" y="652"/>
                    <a:pt x="3760" y="727"/>
                    <a:pt x="3810" y="777"/>
                  </a:cubicBezTo>
                  <a:cubicBezTo>
                    <a:pt x="3860" y="902"/>
                    <a:pt x="3910" y="1003"/>
                    <a:pt x="4011" y="1078"/>
                  </a:cubicBezTo>
                  <a:cubicBezTo>
                    <a:pt x="4161" y="1253"/>
                    <a:pt x="4374" y="1322"/>
                    <a:pt x="4596" y="1322"/>
                  </a:cubicBezTo>
                  <a:cubicBezTo>
                    <a:pt x="4819" y="1322"/>
                    <a:pt x="5051" y="1253"/>
                    <a:pt x="5239" y="1153"/>
                  </a:cubicBezTo>
                  <a:cubicBezTo>
                    <a:pt x="5414" y="1053"/>
                    <a:pt x="5590" y="902"/>
                    <a:pt x="5765" y="777"/>
                  </a:cubicBezTo>
                  <a:cubicBezTo>
                    <a:pt x="5890" y="652"/>
                    <a:pt x="6041" y="552"/>
                    <a:pt x="6191" y="451"/>
                  </a:cubicBezTo>
                  <a:cubicBezTo>
                    <a:pt x="6402" y="318"/>
                    <a:pt x="6672" y="244"/>
                    <a:pt x="6935" y="244"/>
                  </a:cubicBezTo>
                  <a:close/>
                  <a:moveTo>
                    <a:pt x="6934" y="0"/>
                  </a:moveTo>
                  <a:cubicBezTo>
                    <a:pt x="6627" y="0"/>
                    <a:pt x="6316" y="88"/>
                    <a:pt x="6066" y="251"/>
                  </a:cubicBezTo>
                  <a:cubicBezTo>
                    <a:pt x="5890" y="351"/>
                    <a:pt x="5740" y="476"/>
                    <a:pt x="5615" y="577"/>
                  </a:cubicBezTo>
                  <a:cubicBezTo>
                    <a:pt x="5439" y="727"/>
                    <a:pt x="5289" y="852"/>
                    <a:pt x="5113" y="953"/>
                  </a:cubicBezTo>
                  <a:cubicBezTo>
                    <a:pt x="4958" y="1030"/>
                    <a:pt x="4769" y="1081"/>
                    <a:pt x="4595" y="1081"/>
                  </a:cubicBezTo>
                  <a:cubicBezTo>
                    <a:pt x="4433" y="1081"/>
                    <a:pt x="4283" y="1037"/>
                    <a:pt x="4186" y="928"/>
                  </a:cubicBezTo>
                  <a:cubicBezTo>
                    <a:pt x="4111" y="852"/>
                    <a:pt x="4061" y="777"/>
                    <a:pt x="4011" y="677"/>
                  </a:cubicBezTo>
                  <a:cubicBezTo>
                    <a:pt x="3986" y="602"/>
                    <a:pt x="3935" y="526"/>
                    <a:pt x="3885" y="451"/>
                  </a:cubicBezTo>
                  <a:cubicBezTo>
                    <a:pt x="3678" y="175"/>
                    <a:pt x="3450" y="47"/>
                    <a:pt x="3182" y="47"/>
                  </a:cubicBezTo>
                  <a:cubicBezTo>
                    <a:pt x="3158" y="47"/>
                    <a:pt x="3133" y="48"/>
                    <a:pt x="3108" y="50"/>
                  </a:cubicBezTo>
                  <a:cubicBezTo>
                    <a:pt x="2081" y="176"/>
                    <a:pt x="978" y="2607"/>
                    <a:pt x="502" y="3634"/>
                  </a:cubicBezTo>
                  <a:cubicBezTo>
                    <a:pt x="452" y="3735"/>
                    <a:pt x="402" y="3835"/>
                    <a:pt x="376" y="3910"/>
                  </a:cubicBezTo>
                  <a:cubicBezTo>
                    <a:pt x="1" y="4687"/>
                    <a:pt x="151" y="5564"/>
                    <a:pt x="777" y="6065"/>
                  </a:cubicBezTo>
                  <a:cubicBezTo>
                    <a:pt x="1018" y="6268"/>
                    <a:pt x="1355" y="6407"/>
                    <a:pt x="1743" y="6407"/>
                  </a:cubicBezTo>
                  <a:cubicBezTo>
                    <a:pt x="2122" y="6407"/>
                    <a:pt x="2549" y="6274"/>
                    <a:pt x="2983" y="5940"/>
                  </a:cubicBezTo>
                  <a:cubicBezTo>
                    <a:pt x="3108" y="5865"/>
                    <a:pt x="3209" y="5765"/>
                    <a:pt x="3309" y="5664"/>
                  </a:cubicBezTo>
                  <a:cubicBezTo>
                    <a:pt x="3459" y="5514"/>
                    <a:pt x="3610" y="5364"/>
                    <a:pt x="3785" y="5288"/>
                  </a:cubicBezTo>
                  <a:cubicBezTo>
                    <a:pt x="3943" y="5206"/>
                    <a:pt x="4110" y="5174"/>
                    <a:pt x="4276" y="5174"/>
                  </a:cubicBezTo>
                  <a:cubicBezTo>
                    <a:pt x="4772" y="5174"/>
                    <a:pt x="5264" y="5464"/>
                    <a:pt x="5489" y="5614"/>
                  </a:cubicBezTo>
                  <a:cubicBezTo>
                    <a:pt x="5640" y="5714"/>
                    <a:pt x="5790" y="5815"/>
                    <a:pt x="5915" y="5915"/>
                  </a:cubicBezTo>
                  <a:cubicBezTo>
                    <a:pt x="6291" y="6191"/>
                    <a:pt x="6692" y="6491"/>
                    <a:pt x="7143" y="6642"/>
                  </a:cubicBezTo>
                  <a:cubicBezTo>
                    <a:pt x="7294" y="6667"/>
                    <a:pt x="7469" y="6692"/>
                    <a:pt x="7620" y="6692"/>
                  </a:cubicBezTo>
                  <a:cubicBezTo>
                    <a:pt x="7895" y="6692"/>
                    <a:pt x="8171" y="6642"/>
                    <a:pt x="8397" y="6491"/>
                  </a:cubicBezTo>
                  <a:cubicBezTo>
                    <a:pt x="8647" y="6341"/>
                    <a:pt x="8823" y="6116"/>
                    <a:pt x="8873" y="5865"/>
                  </a:cubicBezTo>
                  <a:cubicBezTo>
                    <a:pt x="8998" y="5313"/>
                    <a:pt x="8672" y="4887"/>
                    <a:pt x="8321" y="4461"/>
                  </a:cubicBezTo>
                  <a:cubicBezTo>
                    <a:pt x="8096" y="4161"/>
                    <a:pt x="7870" y="3885"/>
                    <a:pt x="7770" y="3559"/>
                  </a:cubicBezTo>
                  <a:cubicBezTo>
                    <a:pt x="7670" y="3133"/>
                    <a:pt x="7820" y="2657"/>
                    <a:pt x="7945" y="2206"/>
                  </a:cubicBezTo>
                  <a:cubicBezTo>
                    <a:pt x="8146" y="1604"/>
                    <a:pt x="8321" y="1003"/>
                    <a:pt x="7970" y="476"/>
                  </a:cubicBezTo>
                  <a:cubicBezTo>
                    <a:pt x="7729" y="150"/>
                    <a:pt x="7335" y="0"/>
                    <a:pt x="6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8657986" y="2367974"/>
              <a:ext cx="462920" cy="539035"/>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5843224" y="3298994"/>
              <a:ext cx="521683" cy="429972"/>
            </a:xfrm>
            <a:custGeom>
              <a:avLst/>
              <a:gdLst/>
              <a:ahLst/>
              <a:cxnLst/>
              <a:rect l="l" t="t" r="r" b="b"/>
              <a:pathLst>
                <a:path w="9801" h="8078" extrusionOk="0">
                  <a:moveTo>
                    <a:pt x="854" y="231"/>
                  </a:moveTo>
                  <a:cubicBezTo>
                    <a:pt x="1325" y="231"/>
                    <a:pt x="1756" y="445"/>
                    <a:pt x="2231" y="659"/>
                  </a:cubicBezTo>
                  <a:cubicBezTo>
                    <a:pt x="2693" y="901"/>
                    <a:pt x="3155" y="1124"/>
                    <a:pt x="3651" y="1124"/>
                  </a:cubicBezTo>
                  <a:cubicBezTo>
                    <a:pt x="3720" y="1124"/>
                    <a:pt x="3790" y="1119"/>
                    <a:pt x="3860" y="1110"/>
                  </a:cubicBezTo>
                  <a:cubicBezTo>
                    <a:pt x="4186" y="1085"/>
                    <a:pt x="4512" y="935"/>
                    <a:pt x="4813" y="809"/>
                  </a:cubicBezTo>
                  <a:cubicBezTo>
                    <a:pt x="5135" y="658"/>
                    <a:pt x="5457" y="506"/>
                    <a:pt x="5757" y="506"/>
                  </a:cubicBezTo>
                  <a:cubicBezTo>
                    <a:pt x="5854" y="506"/>
                    <a:pt x="5949" y="522"/>
                    <a:pt x="6041" y="559"/>
                  </a:cubicBezTo>
                  <a:cubicBezTo>
                    <a:pt x="6718" y="809"/>
                    <a:pt x="6768" y="1787"/>
                    <a:pt x="6743" y="2338"/>
                  </a:cubicBezTo>
                  <a:cubicBezTo>
                    <a:pt x="6718" y="3140"/>
                    <a:pt x="6743" y="4043"/>
                    <a:pt x="7394" y="4469"/>
                  </a:cubicBezTo>
                  <a:cubicBezTo>
                    <a:pt x="7670" y="4644"/>
                    <a:pt x="8021" y="4694"/>
                    <a:pt x="8322" y="4719"/>
                  </a:cubicBezTo>
                  <a:cubicBezTo>
                    <a:pt x="8422" y="4719"/>
                    <a:pt x="8497" y="4744"/>
                    <a:pt x="8572" y="4744"/>
                  </a:cubicBezTo>
                  <a:cubicBezTo>
                    <a:pt x="8848" y="4794"/>
                    <a:pt x="9299" y="4895"/>
                    <a:pt x="9424" y="5246"/>
                  </a:cubicBezTo>
                  <a:cubicBezTo>
                    <a:pt x="9550" y="5521"/>
                    <a:pt x="9399" y="5847"/>
                    <a:pt x="9274" y="6148"/>
                  </a:cubicBezTo>
                  <a:cubicBezTo>
                    <a:pt x="8658" y="7414"/>
                    <a:pt x="7637" y="7839"/>
                    <a:pt x="6481" y="7839"/>
                  </a:cubicBezTo>
                  <a:cubicBezTo>
                    <a:pt x="5096" y="7839"/>
                    <a:pt x="3517" y="7230"/>
                    <a:pt x="2206" y="6724"/>
                  </a:cubicBezTo>
                  <a:lnTo>
                    <a:pt x="2106" y="6674"/>
                  </a:lnTo>
                  <a:cubicBezTo>
                    <a:pt x="1780" y="6549"/>
                    <a:pt x="1379" y="6373"/>
                    <a:pt x="1304" y="6022"/>
                  </a:cubicBezTo>
                  <a:cubicBezTo>
                    <a:pt x="1229" y="5697"/>
                    <a:pt x="1454" y="5421"/>
                    <a:pt x="1705" y="5120"/>
                  </a:cubicBezTo>
                  <a:cubicBezTo>
                    <a:pt x="1905" y="4845"/>
                    <a:pt x="2131" y="4569"/>
                    <a:pt x="2181" y="4243"/>
                  </a:cubicBezTo>
                  <a:cubicBezTo>
                    <a:pt x="2281" y="3692"/>
                    <a:pt x="1880" y="3215"/>
                    <a:pt x="1655" y="2965"/>
                  </a:cubicBezTo>
                  <a:cubicBezTo>
                    <a:pt x="1530" y="2865"/>
                    <a:pt x="1404" y="2764"/>
                    <a:pt x="1279" y="2639"/>
                  </a:cubicBezTo>
                  <a:cubicBezTo>
                    <a:pt x="1053" y="2464"/>
                    <a:pt x="853" y="2313"/>
                    <a:pt x="677" y="2088"/>
                  </a:cubicBezTo>
                  <a:cubicBezTo>
                    <a:pt x="352" y="1662"/>
                    <a:pt x="251" y="1060"/>
                    <a:pt x="402" y="534"/>
                  </a:cubicBezTo>
                  <a:cubicBezTo>
                    <a:pt x="427" y="459"/>
                    <a:pt x="452" y="383"/>
                    <a:pt x="527" y="308"/>
                  </a:cubicBezTo>
                  <a:cubicBezTo>
                    <a:pt x="577" y="258"/>
                    <a:pt x="652" y="233"/>
                    <a:pt x="778" y="233"/>
                  </a:cubicBezTo>
                  <a:cubicBezTo>
                    <a:pt x="803" y="232"/>
                    <a:pt x="829" y="231"/>
                    <a:pt x="854" y="231"/>
                  </a:cubicBezTo>
                  <a:close/>
                  <a:moveTo>
                    <a:pt x="902" y="1"/>
                  </a:moveTo>
                  <a:cubicBezTo>
                    <a:pt x="852" y="1"/>
                    <a:pt x="803" y="3"/>
                    <a:pt x="753" y="7"/>
                  </a:cubicBezTo>
                  <a:cubicBezTo>
                    <a:pt x="652" y="7"/>
                    <a:pt x="477" y="32"/>
                    <a:pt x="352" y="133"/>
                  </a:cubicBezTo>
                  <a:cubicBezTo>
                    <a:pt x="251" y="233"/>
                    <a:pt x="201" y="358"/>
                    <a:pt x="176" y="484"/>
                  </a:cubicBezTo>
                  <a:cubicBezTo>
                    <a:pt x="1" y="1060"/>
                    <a:pt x="126" y="1737"/>
                    <a:pt x="502" y="2238"/>
                  </a:cubicBezTo>
                  <a:cubicBezTo>
                    <a:pt x="677" y="2464"/>
                    <a:pt x="903" y="2664"/>
                    <a:pt x="1129" y="2840"/>
                  </a:cubicBezTo>
                  <a:cubicBezTo>
                    <a:pt x="1229" y="2940"/>
                    <a:pt x="1354" y="3040"/>
                    <a:pt x="1479" y="3140"/>
                  </a:cubicBezTo>
                  <a:cubicBezTo>
                    <a:pt x="1680" y="3341"/>
                    <a:pt x="2031" y="3767"/>
                    <a:pt x="1956" y="4193"/>
                  </a:cubicBezTo>
                  <a:cubicBezTo>
                    <a:pt x="1905" y="4469"/>
                    <a:pt x="1705" y="4719"/>
                    <a:pt x="1504" y="4970"/>
                  </a:cubicBezTo>
                  <a:cubicBezTo>
                    <a:pt x="1254" y="5296"/>
                    <a:pt x="978" y="5647"/>
                    <a:pt x="1078" y="6098"/>
                  </a:cubicBezTo>
                  <a:cubicBezTo>
                    <a:pt x="1179" y="6524"/>
                    <a:pt x="1630" y="6749"/>
                    <a:pt x="2031" y="6900"/>
                  </a:cubicBezTo>
                  <a:lnTo>
                    <a:pt x="2106" y="6950"/>
                  </a:lnTo>
                  <a:cubicBezTo>
                    <a:pt x="3459" y="7451"/>
                    <a:pt x="5063" y="8078"/>
                    <a:pt x="6492" y="8078"/>
                  </a:cubicBezTo>
                  <a:cubicBezTo>
                    <a:pt x="7720" y="8078"/>
                    <a:pt x="8823" y="7626"/>
                    <a:pt x="9474" y="6248"/>
                  </a:cubicBezTo>
                  <a:cubicBezTo>
                    <a:pt x="9650" y="5922"/>
                    <a:pt x="9800" y="5546"/>
                    <a:pt x="9650" y="5170"/>
                  </a:cubicBezTo>
                  <a:cubicBezTo>
                    <a:pt x="9474" y="4694"/>
                    <a:pt x="8923" y="4544"/>
                    <a:pt x="8597" y="4519"/>
                  </a:cubicBezTo>
                  <a:cubicBezTo>
                    <a:pt x="8522" y="4494"/>
                    <a:pt x="8447" y="4494"/>
                    <a:pt x="8347" y="4494"/>
                  </a:cubicBezTo>
                  <a:cubicBezTo>
                    <a:pt x="8046" y="4444"/>
                    <a:pt x="7770" y="4418"/>
                    <a:pt x="7520" y="4268"/>
                  </a:cubicBezTo>
                  <a:cubicBezTo>
                    <a:pt x="6968" y="3917"/>
                    <a:pt x="6968" y="3090"/>
                    <a:pt x="6993" y="2363"/>
                  </a:cubicBezTo>
                  <a:cubicBezTo>
                    <a:pt x="7043" y="1286"/>
                    <a:pt x="6743" y="559"/>
                    <a:pt x="6141" y="333"/>
                  </a:cubicBezTo>
                  <a:cubicBezTo>
                    <a:pt x="6014" y="289"/>
                    <a:pt x="5889" y="270"/>
                    <a:pt x="5766" y="270"/>
                  </a:cubicBezTo>
                  <a:cubicBezTo>
                    <a:pt x="5401" y="270"/>
                    <a:pt x="5050" y="434"/>
                    <a:pt x="4712" y="584"/>
                  </a:cubicBezTo>
                  <a:cubicBezTo>
                    <a:pt x="4412" y="709"/>
                    <a:pt x="4136" y="860"/>
                    <a:pt x="3835" y="885"/>
                  </a:cubicBezTo>
                  <a:cubicBezTo>
                    <a:pt x="3788" y="889"/>
                    <a:pt x="3740" y="892"/>
                    <a:pt x="3692" y="892"/>
                  </a:cubicBezTo>
                  <a:cubicBezTo>
                    <a:pt x="3239" y="892"/>
                    <a:pt x="2785" y="685"/>
                    <a:pt x="2332" y="459"/>
                  </a:cubicBezTo>
                  <a:cubicBezTo>
                    <a:pt x="1874" y="230"/>
                    <a:pt x="1416"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5843204" y="2367974"/>
              <a:ext cx="476280" cy="318194"/>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8427413" y="3322999"/>
              <a:ext cx="552342" cy="381961"/>
            </a:xfrm>
            <a:custGeom>
              <a:avLst/>
              <a:gdLst/>
              <a:ahLst/>
              <a:cxnLst/>
              <a:rect l="l" t="t" r="r" b="b"/>
              <a:pathLst>
                <a:path w="10377" h="7176" extrusionOk="0">
                  <a:moveTo>
                    <a:pt x="7927" y="239"/>
                  </a:moveTo>
                  <a:cubicBezTo>
                    <a:pt x="8027" y="239"/>
                    <a:pt x="8121" y="258"/>
                    <a:pt x="8196" y="308"/>
                  </a:cubicBezTo>
                  <a:cubicBezTo>
                    <a:pt x="8371" y="434"/>
                    <a:pt x="8346" y="684"/>
                    <a:pt x="8321" y="960"/>
                  </a:cubicBezTo>
                  <a:cubicBezTo>
                    <a:pt x="8296" y="1211"/>
                    <a:pt x="8271" y="1486"/>
                    <a:pt x="8397" y="1712"/>
                  </a:cubicBezTo>
                  <a:cubicBezTo>
                    <a:pt x="8597" y="2038"/>
                    <a:pt x="8948" y="2113"/>
                    <a:pt x="9299" y="2163"/>
                  </a:cubicBezTo>
                  <a:cubicBezTo>
                    <a:pt x="9625" y="2213"/>
                    <a:pt x="9900" y="2288"/>
                    <a:pt x="10051" y="2489"/>
                  </a:cubicBezTo>
                  <a:cubicBezTo>
                    <a:pt x="10126" y="2614"/>
                    <a:pt x="10126" y="2764"/>
                    <a:pt x="10101" y="2865"/>
                  </a:cubicBezTo>
                  <a:cubicBezTo>
                    <a:pt x="10051" y="3065"/>
                    <a:pt x="9900" y="3266"/>
                    <a:pt x="9700" y="3366"/>
                  </a:cubicBezTo>
                  <a:cubicBezTo>
                    <a:pt x="9424" y="3516"/>
                    <a:pt x="9123" y="3566"/>
                    <a:pt x="8798" y="3592"/>
                  </a:cubicBezTo>
                  <a:cubicBezTo>
                    <a:pt x="8697" y="3592"/>
                    <a:pt x="8622" y="3617"/>
                    <a:pt x="8522" y="3617"/>
                  </a:cubicBezTo>
                  <a:cubicBezTo>
                    <a:pt x="7945" y="3717"/>
                    <a:pt x="7544" y="3917"/>
                    <a:pt x="7369" y="4268"/>
                  </a:cubicBezTo>
                  <a:cubicBezTo>
                    <a:pt x="7168" y="4594"/>
                    <a:pt x="7219" y="4970"/>
                    <a:pt x="7269" y="5346"/>
                  </a:cubicBezTo>
                  <a:cubicBezTo>
                    <a:pt x="7319" y="5571"/>
                    <a:pt x="7344" y="5797"/>
                    <a:pt x="7319" y="6023"/>
                  </a:cubicBezTo>
                  <a:cubicBezTo>
                    <a:pt x="7244" y="6474"/>
                    <a:pt x="6868" y="6850"/>
                    <a:pt x="6417" y="6925"/>
                  </a:cubicBezTo>
                  <a:cubicBezTo>
                    <a:pt x="6362" y="6935"/>
                    <a:pt x="6306" y="6939"/>
                    <a:pt x="6250" y="6939"/>
                  </a:cubicBezTo>
                  <a:cubicBezTo>
                    <a:pt x="5867" y="6939"/>
                    <a:pt x="5464" y="6723"/>
                    <a:pt x="5289" y="6373"/>
                  </a:cubicBezTo>
                  <a:cubicBezTo>
                    <a:pt x="5239" y="6298"/>
                    <a:pt x="5214" y="6223"/>
                    <a:pt x="5163" y="6123"/>
                  </a:cubicBezTo>
                  <a:cubicBezTo>
                    <a:pt x="5113" y="5972"/>
                    <a:pt x="5038" y="5797"/>
                    <a:pt x="4913" y="5672"/>
                  </a:cubicBezTo>
                  <a:cubicBezTo>
                    <a:pt x="4737" y="5471"/>
                    <a:pt x="4462" y="5346"/>
                    <a:pt x="4161" y="5321"/>
                  </a:cubicBezTo>
                  <a:lnTo>
                    <a:pt x="4086" y="5321"/>
                  </a:lnTo>
                  <a:cubicBezTo>
                    <a:pt x="3635" y="5321"/>
                    <a:pt x="3234" y="5496"/>
                    <a:pt x="2858" y="5647"/>
                  </a:cubicBezTo>
                  <a:cubicBezTo>
                    <a:pt x="2457" y="5822"/>
                    <a:pt x="2081" y="5972"/>
                    <a:pt x="1655" y="5972"/>
                  </a:cubicBezTo>
                  <a:cubicBezTo>
                    <a:pt x="1279" y="5947"/>
                    <a:pt x="903" y="5747"/>
                    <a:pt x="627" y="5396"/>
                  </a:cubicBezTo>
                  <a:cubicBezTo>
                    <a:pt x="351" y="5020"/>
                    <a:pt x="251" y="4544"/>
                    <a:pt x="326" y="4143"/>
                  </a:cubicBezTo>
                  <a:cubicBezTo>
                    <a:pt x="552" y="3291"/>
                    <a:pt x="1178" y="3165"/>
                    <a:pt x="1880" y="3015"/>
                  </a:cubicBezTo>
                  <a:cubicBezTo>
                    <a:pt x="1980" y="3015"/>
                    <a:pt x="2081" y="2990"/>
                    <a:pt x="2181" y="2965"/>
                  </a:cubicBezTo>
                  <a:lnTo>
                    <a:pt x="2407" y="2915"/>
                  </a:lnTo>
                  <a:cubicBezTo>
                    <a:pt x="3309" y="2739"/>
                    <a:pt x="3710" y="2664"/>
                    <a:pt x="4637" y="1837"/>
                  </a:cubicBezTo>
                  <a:cubicBezTo>
                    <a:pt x="5489" y="1085"/>
                    <a:pt x="6517" y="559"/>
                    <a:pt x="7620" y="283"/>
                  </a:cubicBezTo>
                  <a:cubicBezTo>
                    <a:pt x="7720" y="258"/>
                    <a:pt x="7826" y="239"/>
                    <a:pt x="7927" y="239"/>
                  </a:cubicBezTo>
                  <a:close/>
                  <a:moveTo>
                    <a:pt x="7926" y="0"/>
                  </a:moveTo>
                  <a:cubicBezTo>
                    <a:pt x="7804" y="0"/>
                    <a:pt x="7682" y="24"/>
                    <a:pt x="7569" y="58"/>
                  </a:cubicBezTo>
                  <a:cubicBezTo>
                    <a:pt x="6442" y="333"/>
                    <a:pt x="5364" y="885"/>
                    <a:pt x="4487" y="1662"/>
                  </a:cubicBezTo>
                  <a:cubicBezTo>
                    <a:pt x="3585" y="2439"/>
                    <a:pt x="3234" y="2514"/>
                    <a:pt x="2356" y="2689"/>
                  </a:cubicBezTo>
                  <a:lnTo>
                    <a:pt x="2131" y="2739"/>
                  </a:lnTo>
                  <a:cubicBezTo>
                    <a:pt x="2031" y="2764"/>
                    <a:pt x="1930" y="2764"/>
                    <a:pt x="1855" y="2790"/>
                  </a:cubicBezTo>
                  <a:cubicBezTo>
                    <a:pt x="1103" y="2940"/>
                    <a:pt x="351" y="3065"/>
                    <a:pt x="101" y="4093"/>
                  </a:cubicBezTo>
                  <a:cubicBezTo>
                    <a:pt x="1" y="4569"/>
                    <a:pt x="126" y="5095"/>
                    <a:pt x="452" y="5521"/>
                  </a:cubicBezTo>
                  <a:cubicBezTo>
                    <a:pt x="752" y="5947"/>
                    <a:pt x="1204" y="6173"/>
                    <a:pt x="1655" y="6198"/>
                  </a:cubicBezTo>
                  <a:cubicBezTo>
                    <a:pt x="1684" y="6200"/>
                    <a:pt x="1713" y="6200"/>
                    <a:pt x="1742" y="6200"/>
                  </a:cubicBezTo>
                  <a:cubicBezTo>
                    <a:pt x="2161" y="6200"/>
                    <a:pt x="2558" y="6036"/>
                    <a:pt x="2933" y="5872"/>
                  </a:cubicBezTo>
                  <a:cubicBezTo>
                    <a:pt x="3331" y="5732"/>
                    <a:pt x="3686" y="5569"/>
                    <a:pt x="4058" y="5569"/>
                  </a:cubicBezTo>
                  <a:cubicBezTo>
                    <a:pt x="4084" y="5569"/>
                    <a:pt x="4110" y="5570"/>
                    <a:pt x="4136" y="5571"/>
                  </a:cubicBezTo>
                  <a:cubicBezTo>
                    <a:pt x="4286" y="5571"/>
                    <a:pt x="4562" y="5622"/>
                    <a:pt x="4737" y="5822"/>
                  </a:cubicBezTo>
                  <a:cubicBezTo>
                    <a:pt x="4838" y="5922"/>
                    <a:pt x="4888" y="6073"/>
                    <a:pt x="4938" y="6223"/>
                  </a:cubicBezTo>
                  <a:cubicBezTo>
                    <a:pt x="4988" y="6298"/>
                    <a:pt x="5013" y="6399"/>
                    <a:pt x="5063" y="6499"/>
                  </a:cubicBezTo>
                  <a:cubicBezTo>
                    <a:pt x="5289" y="6925"/>
                    <a:pt x="5765" y="7176"/>
                    <a:pt x="6241" y="7176"/>
                  </a:cubicBezTo>
                  <a:lnTo>
                    <a:pt x="6467" y="7176"/>
                  </a:lnTo>
                  <a:cubicBezTo>
                    <a:pt x="7018" y="7075"/>
                    <a:pt x="7469" y="6599"/>
                    <a:pt x="7544" y="6048"/>
                  </a:cubicBezTo>
                  <a:cubicBezTo>
                    <a:pt x="7595" y="5797"/>
                    <a:pt x="7544" y="5546"/>
                    <a:pt x="7519" y="5296"/>
                  </a:cubicBezTo>
                  <a:cubicBezTo>
                    <a:pt x="7469" y="4970"/>
                    <a:pt x="7419" y="4644"/>
                    <a:pt x="7569" y="4394"/>
                  </a:cubicBezTo>
                  <a:cubicBezTo>
                    <a:pt x="7720" y="4118"/>
                    <a:pt x="8046" y="3942"/>
                    <a:pt x="8547" y="3867"/>
                  </a:cubicBezTo>
                  <a:cubicBezTo>
                    <a:pt x="8647" y="3842"/>
                    <a:pt x="8722" y="3842"/>
                    <a:pt x="8823" y="3842"/>
                  </a:cubicBezTo>
                  <a:cubicBezTo>
                    <a:pt x="9148" y="3792"/>
                    <a:pt x="9499" y="3742"/>
                    <a:pt x="9825" y="3592"/>
                  </a:cubicBezTo>
                  <a:cubicBezTo>
                    <a:pt x="10076" y="3441"/>
                    <a:pt x="10276" y="3191"/>
                    <a:pt x="10326" y="2915"/>
                  </a:cubicBezTo>
                  <a:cubicBezTo>
                    <a:pt x="10377" y="2714"/>
                    <a:pt x="10351" y="2514"/>
                    <a:pt x="10251" y="2363"/>
                  </a:cubicBezTo>
                  <a:cubicBezTo>
                    <a:pt x="10051" y="2063"/>
                    <a:pt x="9700" y="1988"/>
                    <a:pt x="9349" y="1937"/>
                  </a:cubicBezTo>
                  <a:cubicBezTo>
                    <a:pt x="9048" y="1887"/>
                    <a:pt x="8747" y="1812"/>
                    <a:pt x="8622" y="1586"/>
                  </a:cubicBezTo>
                  <a:cubicBezTo>
                    <a:pt x="8522" y="1436"/>
                    <a:pt x="8547" y="1211"/>
                    <a:pt x="8572" y="985"/>
                  </a:cubicBezTo>
                  <a:cubicBezTo>
                    <a:pt x="8597" y="684"/>
                    <a:pt x="8622" y="333"/>
                    <a:pt x="8346" y="133"/>
                  </a:cubicBezTo>
                  <a:cubicBezTo>
                    <a:pt x="8222" y="36"/>
                    <a:pt x="8075" y="0"/>
                    <a:pt x="7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36"/>
          <p:cNvSpPr txBox="1">
            <a:spLocks noGrp="1"/>
          </p:cNvSpPr>
          <p:nvPr>
            <p:ph type="title"/>
          </p:nvPr>
        </p:nvSpPr>
        <p:spPr>
          <a:xfrm>
            <a:off x="3692253" y="857712"/>
            <a:ext cx="43299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Introduzione</a:t>
            </a:r>
            <a:endParaRPr dirty="0"/>
          </a:p>
        </p:txBody>
      </p:sp>
      <p:sp>
        <p:nvSpPr>
          <p:cNvPr id="400" name="Google Shape;400;p36"/>
          <p:cNvSpPr txBox="1">
            <a:spLocks noGrp="1"/>
          </p:cNvSpPr>
          <p:nvPr>
            <p:ph type="subTitle" idx="1"/>
          </p:nvPr>
        </p:nvSpPr>
        <p:spPr>
          <a:xfrm>
            <a:off x="4039565" y="1755516"/>
            <a:ext cx="4463365" cy="2281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latin typeface="Cambay" panose="020B0604020202020204" charset="0"/>
                <a:cs typeface="Cambay" panose="020B0604020202020204" charset="0"/>
              </a:rPr>
              <a:t>I tumori della pelle possono essere </a:t>
            </a:r>
            <a:r>
              <a:rPr lang="it-IT" b="1" dirty="0">
                <a:latin typeface="Cambay" panose="020B0604020202020204" charset="0"/>
                <a:cs typeface="Cambay" panose="020B0604020202020204" charset="0"/>
              </a:rPr>
              <a:t>benigni</a:t>
            </a:r>
            <a:r>
              <a:rPr lang="it-IT" dirty="0">
                <a:latin typeface="Cambay" panose="020B0604020202020204" charset="0"/>
                <a:cs typeface="Cambay" panose="020B0604020202020204" charset="0"/>
              </a:rPr>
              <a:t> o </a:t>
            </a:r>
            <a:r>
              <a:rPr lang="it-IT" b="1" dirty="0">
                <a:latin typeface="Cambay" panose="020B0604020202020204" charset="0"/>
                <a:cs typeface="Cambay" panose="020B0604020202020204" charset="0"/>
              </a:rPr>
              <a:t>maligni</a:t>
            </a:r>
            <a:r>
              <a:rPr lang="it-IT" dirty="0">
                <a:latin typeface="Cambay" panose="020B0604020202020204" charset="0"/>
                <a:cs typeface="Cambay" panose="020B0604020202020204" charset="0"/>
              </a:rPr>
              <a:t>. I tumori benigni includono i </a:t>
            </a:r>
            <a:r>
              <a:rPr lang="it-IT" b="1" dirty="0">
                <a:latin typeface="Cambay" panose="020B0604020202020204" charset="0"/>
                <a:cs typeface="Cambay" panose="020B0604020202020204" charset="0"/>
              </a:rPr>
              <a:t>nei</a:t>
            </a:r>
            <a:r>
              <a:rPr lang="it-IT" dirty="0">
                <a:latin typeface="Cambay" panose="020B0604020202020204" charset="0"/>
                <a:cs typeface="Cambay" panose="020B0604020202020204" charset="0"/>
              </a:rPr>
              <a:t> e la </a:t>
            </a:r>
            <a:r>
              <a:rPr lang="it-IT" b="1" dirty="0">
                <a:latin typeface="Cambay" panose="020B0604020202020204" charset="0"/>
                <a:cs typeface="Cambay" panose="020B0604020202020204" charset="0"/>
              </a:rPr>
              <a:t>cheratosi seborroica</a:t>
            </a:r>
            <a:r>
              <a:rPr lang="it-IT" dirty="0">
                <a:latin typeface="Cambay" panose="020B0604020202020204" charset="0"/>
                <a:cs typeface="Cambay" panose="020B0604020202020204" charset="0"/>
              </a:rPr>
              <a:t>, mentre i tumori maligni sono principalmente </a:t>
            </a:r>
            <a:r>
              <a:rPr lang="it-IT" b="1" dirty="0">
                <a:latin typeface="Cambay" panose="020B0604020202020204" charset="0"/>
                <a:cs typeface="Cambay" panose="020B0604020202020204" charset="0"/>
              </a:rPr>
              <a:t>carcinoma </a:t>
            </a:r>
            <a:r>
              <a:rPr lang="it-IT" b="1" dirty="0" err="1">
                <a:latin typeface="Cambay" panose="020B0604020202020204" charset="0"/>
                <a:cs typeface="Cambay" panose="020B0604020202020204" charset="0"/>
              </a:rPr>
              <a:t>basocellulare</a:t>
            </a:r>
            <a:r>
              <a:rPr lang="it-IT" dirty="0">
                <a:latin typeface="Cambay" panose="020B0604020202020204" charset="0"/>
                <a:cs typeface="Cambay" panose="020B0604020202020204" charset="0"/>
              </a:rPr>
              <a:t>, </a:t>
            </a:r>
            <a:r>
              <a:rPr lang="it-IT" b="1" dirty="0">
                <a:latin typeface="Cambay" panose="020B0604020202020204" charset="0"/>
                <a:cs typeface="Cambay" panose="020B0604020202020204" charset="0"/>
              </a:rPr>
              <a:t>carcinoma </a:t>
            </a:r>
            <a:r>
              <a:rPr lang="it-IT" b="1" dirty="0" err="1">
                <a:latin typeface="Cambay" panose="020B0604020202020204" charset="0"/>
                <a:cs typeface="Cambay" panose="020B0604020202020204" charset="0"/>
              </a:rPr>
              <a:t>spinocellulare</a:t>
            </a:r>
            <a:r>
              <a:rPr lang="it-IT" b="1" dirty="0">
                <a:latin typeface="Cambay" panose="020B0604020202020204" charset="0"/>
                <a:cs typeface="Cambay" panose="020B0604020202020204" charset="0"/>
              </a:rPr>
              <a:t> </a:t>
            </a:r>
            <a:r>
              <a:rPr lang="it-IT" dirty="0">
                <a:latin typeface="Cambay" panose="020B0604020202020204" charset="0"/>
                <a:cs typeface="Cambay" panose="020B0604020202020204" charset="0"/>
              </a:rPr>
              <a:t>e </a:t>
            </a:r>
            <a:r>
              <a:rPr lang="it-IT" b="1" dirty="0">
                <a:latin typeface="Cambay" panose="020B0604020202020204" charset="0"/>
                <a:cs typeface="Cambay" panose="020B0604020202020204" charset="0"/>
              </a:rPr>
              <a:t>melanoma cutaneo</a:t>
            </a:r>
            <a:r>
              <a:rPr lang="it-IT" dirty="0">
                <a:latin typeface="Cambay" panose="020B0604020202020204" charset="0"/>
                <a:cs typeface="Cambay" panose="020B0604020202020204" charset="0"/>
              </a:rPr>
              <a:t>. L'esposizione al sole, l'ereditarietà e fattori ambientali sono correlati allo sviluppo dei tumori della pelle.</a:t>
            </a:r>
            <a:endParaRPr dirty="0">
              <a:latin typeface="Cambay" panose="020B0604020202020204" charset="0"/>
              <a:cs typeface="Cambay" panose="020B0604020202020204" charset="0"/>
            </a:endParaRPr>
          </a:p>
        </p:txBody>
      </p:sp>
      <p:grpSp>
        <p:nvGrpSpPr>
          <p:cNvPr id="401" name="Google Shape;401;p36"/>
          <p:cNvGrpSpPr/>
          <p:nvPr/>
        </p:nvGrpSpPr>
        <p:grpSpPr>
          <a:xfrm>
            <a:off x="0" y="1699512"/>
            <a:ext cx="2959137" cy="3748304"/>
            <a:chOff x="0" y="1552050"/>
            <a:chExt cx="3075386" cy="3895556"/>
          </a:xfrm>
        </p:grpSpPr>
        <p:sp>
          <p:nvSpPr>
            <p:cNvPr id="402" name="Google Shape;402;p36"/>
            <p:cNvSpPr/>
            <p:nvPr/>
          </p:nvSpPr>
          <p:spPr>
            <a:xfrm>
              <a:off x="1340869" y="3573754"/>
              <a:ext cx="401971" cy="268285"/>
            </a:xfrm>
            <a:custGeom>
              <a:avLst/>
              <a:gdLst/>
              <a:ahLst/>
              <a:cxnLst/>
              <a:rect l="l" t="t" r="r" b="b"/>
              <a:pathLst>
                <a:path w="8347" h="5571" extrusionOk="0">
                  <a:moveTo>
                    <a:pt x="1" y="0"/>
                  </a:moveTo>
                  <a:lnTo>
                    <a:pt x="1" y="4587"/>
                  </a:lnTo>
                  <a:cubicBezTo>
                    <a:pt x="1" y="4587"/>
                    <a:pt x="1696" y="5571"/>
                    <a:pt x="4691" y="5571"/>
                  </a:cubicBezTo>
                  <a:cubicBezTo>
                    <a:pt x="5753" y="5571"/>
                    <a:pt x="6977" y="5447"/>
                    <a:pt x="8347" y="5113"/>
                  </a:cubicBezTo>
                  <a:lnTo>
                    <a:pt x="8347" y="0"/>
                  </a:lnTo>
                  <a:close/>
                </a:path>
              </a:pathLst>
            </a:custGeom>
            <a:solidFill>
              <a:srgbClr val="A27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449510" y="3573754"/>
              <a:ext cx="293327" cy="217287"/>
            </a:xfrm>
            <a:custGeom>
              <a:avLst/>
              <a:gdLst/>
              <a:ahLst/>
              <a:cxnLst/>
              <a:rect l="l" t="t" r="r" b="b"/>
              <a:pathLst>
                <a:path w="6091" h="4512" extrusionOk="0">
                  <a:moveTo>
                    <a:pt x="0" y="0"/>
                  </a:moveTo>
                  <a:lnTo>
                    <a:pt x="0" y="1178"/>
                  </a:lnTo>
                  <a:cubicBezTo>
                    <a:pt x="201" y="1353"/>
                    <a:pt x="427" y="1479"/>
                    <a:pt x="577" y="1579"/>
                  </a:cubicBezTo>
                  <a:cubicBezTo>
                    <a:pt x="1178" y="2005"/>
                    <a:pt x="1705" y="2657"/>
                    <a:pt x="2306" y="3083"/>
                  </a:cubicBezTo>
                  <a:cubicBezTo>
                    <a:pt x="3484" y="3910"/>
                    <a:pt x="4787" y="4411"/>
                    <a:pt x="6091" y="4511"/>
                  </a:cubicBezTo>
                  <a:lnTo>
                    <a:pt x="6091" y="0"/>
                  </a:ln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785673" y="2652328"/>
              <a:ext cx="423690" cy="387283"/>
            </a:xfrm>
            <a:custGeom>
              <a:avLst/>
              <a:gdLst/>
              <a:ahLst/>
              <a:cxnLst/>
              <a:rect l="l" t="t" r="r" b="b"/>
              <a:pathLst>
                <a:path w="8798" h="8042" extrusionOk="0">
                  <a:moveTo>
                    <a:pt x="4433" y="1"/>
                  </a:moveTo>
                  <a:cubicBezTo>
                    <a:pt x="2565" y="1"/>
                    <a:pt x="892" y="1290"/>
                    <a:pt x="477" y="3169"/>
                  </a:cubicBezTo>
                  <a:cubicBezTo>
                    <a:pt x="1" y="5350"/>
                    <a:pt x="1379" y="7480"/>
                    <a:pt x="3560" y="7956"/>
                  </a:cubicBezTo>
                  <a:cubicBezTo>
                    <a:pt x="3836" y="8014"/>
                    <a:pt x="4111" y="8042"/>
                    <a:pt x="4383" y="8042"/>
                  </a:cubicBezTo>
                  <a:cubicBezTo>
                    <a:pt x="6234" y="8042"/>
                    <a:pt x="7907" y="6753"/>
                    <a:pt x="8322" y="4873"/>
                  </a:cubicBezTo>
                  <a:cubicBezTo>
                    <a:pt x="8798" y="2718"/>
                    <a:pt x="7420" y="563"/>
                    <a:pt x="5264" y="86"/>
                  </a:cubicBezTo>
                  <a:cubicBezTo>
                    <a:pt x="4985" y="29"/>
                    <a:pt x="4707" y="1"/>
                    <a:pt x="4433" y="1"/>
                  </a:cubicBezTo>
                  <a:close/>
                </a:path>
              </a:pathLst>
            </a:custGeom>
            <a:solidFill>
              <a:srgbClr val="A27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941411" y="1866752"/>
              <a:ext cx="1710314" cy="1860228"/>
            </a:xfrm>
            <a:custGeom>
              <a:avLst/>
              <a:gdLst/>
              <a:ahLst/>
              <a:cxnLst/>
              <a:rect l="l" t="t" r="r" b="b"/>
              <a:pathLst>
                <a:path w="35515" h="38628" extrusionOk="0">
                  <a:moveTo>
                    <a:pt x="18486" y="1"/>
                  </a:moveTo>
                  <a:cubicBezTo>
                    <a:pt x="15944" y="1"/>
                    <a:pt x="13436" y="552"/>
                    <a:pt x="11178" y="1687"/>
                  </a:cubicBezTo>
                  <a:cubicBezTo>
                    <a:pt x="7143" y="3718"/>
                    <a:pt x="2857" y="8028"/>
                    <a:pt x="1905" y="17101"/>
                  </a:cubicBezTo>
                  <a:cubicBezTo>
                    <a:pt x="0" y="35272"/>
                    <a:pt x="6817" y="35497"/>
                    <a:pt x="12181" y="37527"/>
                  </a:cubicBezTo>
                  <a:cubicBezTo>
                    <a:pt x="14103" y="38264"/>
                    <a:pt x="16244" y="38627"/>
                    <a:pt x="18354" y="38627"/>
                  </a:cubicBezTo>
                  <a:cubicBezTo>
                    <a:pt x="22131" y="38627"/>
                    <a:pt x="25806" y="37464"/>
                    <a:pt x="27945" y="35196"/>
                  </a:cubicBezTo>
                  <a:cubicBezTo>
                    <a:pt x="31278" y="31637"/>
                    <a:pt x="34060" y="15698"/>
                    <a:pt x="34060" y="15698"/>
                  </a:cubicBezTo>
                  <a:cubicBezTo>
                    <a:pt x="34060" y="15698"/>
                    <a:pt x="35514" y="5347"/>
                    <a:pt x="25263" y="1312"/>
                  </a:cubicBezTo>
                  <a:cubicBezTo>
                    <a:pt x="23081" y="446"/>
                    <a:pt x="20770" y="1"/>
                    <a:pt x="18486" y="1"/>
                  </a:cubicBezTo>
                  <a:close/>
                </a:path>
              </a:pathLst>
            </a:custGeom>
            <a:solidFill>
              <a:srgbClr val="A27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1680035" y="3188599"/>
              <a:ext cx="142450" cy="72573"/>
            </a:xfrm>
            <a:custGeom>
              <a:avLst/>
              <a:gdLst/>
              <a:ahLst/>
              <a:cxnLst/>
              <a:rect l="l" t="t" r="r" b="b"/>
              <a:pathLst>
                <a:path w="2958" h="1507" extrusionOk="0">
                  <a:moveTo>
                    <a:pt x="959" y="1"/>
                  </a:moveTo>
                  <a:cubicBezTo>
                    <a:pt x="932" y="1"/>
                    <a:pt x="905" y="1"/>
                    <a:pt x="878" y="3"/>
                  </a:cubicBezTo>
                  <a:cubicBezTo>
                    <a:pt x="677" y="3"/>
                    <a:pt x="502" y="53"/>
                    <a:pt x="326" y="78"/>
                  </a:cubicBezTo>
                  <a:cubicBezTo>
                    <a:pt x="251" y="103"/>
                    <a:pt x="176" y="128"/>
                    <a:pt x="101" y="128"/>
                  </a:cubicBezTo>
                  <a:cubicBezTo>
                    <a:pt x="26" y="153"/>
                    <a:pt x="0" y="204"/>
                    <a:pt x="0" y="279"/>
                  </a:cubicBezTo>
                  <a:cubicBezTo>
                    <a:pt x="21" y="320"/>
                    <a:pt x="58" y="361"/>
                    <a:pt x="112" y="361"/>
                  </a:cubicBezTo>
                  <a:cubicBezTo>
                    <a:pt x="124" y="361"/>
                    <a:pt x="137" y="358"/>
                    <a:pt x="151" y="354"/>
                  </a:cubicBezTo>
                  <a:cubicBezTo>
                    <a:pt x="226" y="354"/>
                    <a:pt x="301" y="329"/>
                    <a:pt x="376" y="304"/>
                  </a:cubicBezTo>
                  <a:cubicBezTo>
                    <a:pt x="552" y="254"/>
                    <a:pt x="702" y="229"/>
                    <a:pt x="878" y="229"/>
                  </a:cubicBezTo>
                  <a:cubicBezTo>
                    <a:pt x="1254" y="229"/>
                    <a:pt x="1680" y="379"/>
                    <a:pt x="2031" y="630"/>
                  </a:cubicBezTo>
                  <a:cubicBezTo>
                    <a:pt x="2306" y="830"/>
                    <a:pt x="2532" y="1106"/>
                    <a:pt x="2707" y="1457"/>
                  </a:cubicBezTo>
                  <a:cubicBezTo>
                    <a:pt x="2732" y="1482"/>
                    <a:pt x="2782" y="1507"/>
                    <a:pt x="2833" y="1507"/>
                  </a:cubicBezTo>
                  <a:lnTo>
                    <a:pt x="2883" y="1507"/>
                  </a:lnTo>
                  <a:cubicBezTo>
                    <a:pt x="2933" y="1482"/>
                    <a:pt x="2958" y="1407"/>
                    <a:pt x="2933" y="1356"/>
                  </a:cubicBezTo>
                  <a:cubicBezTo>
                    <a:pt x="2732" y="980"/>
                    <a:pt x="2482" y="680"/>
                    <a:pt x="2156" y="429"/>
                  </a:cubicBezTo>
                  <a:cubicBezTo>
                    <a:pt x="1804" y="171"/>
                    <a:pt x="1364" y="1"/>
                    <a:pt x="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476044" y="2546962"/>
              <a:ext cx="263181" cy="81771"/>
            </a:xfrm>
            <a:custGeom>
              <a:avLst/>
              <a:gdLst/>
              <a:ahLst/>
              <a:cxnLst/>
              <a:rect l="l" t="t" r="r" b="b"/>
              <a:pathLst>
                <a:path w="5465" h="1698" extrusionOk="0">
                  <a:moveTo>
                    <a:pt x="3302" y="1"/>
                  </a:moveTo>
                  <a:cubicBezTo>
                    <a:pt x="2959" y="1"/>
                    <a:pt x="2616" y="40"/>
                    <a:pt x="2282" y="119"/>
                  </a:cubicBezTo>
                  <a:cubicBezTo>
                    <a:pt x="1555" y="294"/>
                    <a:pt x="151" y="896"/>
                    <a:pt x="1" y="1698"/>
                  </a:cubicBezTo>
                  <a:cubicBezTo>
                    <a:pt x="527" y="1648"/>
                    <a:pt x="1054" y="1297"/>
                    <a:pt x="1580" y="1121"/>
                  </a:cubicBezTo>
                  <a:cubicBezTo>
                    <a:pt x="2157" y="929"/>
                    <a:pt x="2761" y="833"/>
                    <a:pt x="3365" y="833"/>
                  </a:cubicBezTo>
                  <a:cubicBezTo>
                    <a:pt x="3784" y="833"/>
                    <a:pt x="4202" y="879"/>
                    <a:pt x="4612" y="971"/>
                  </a:cubicBezTo>
                  <a:cubicBezTo>
                    <a:pt x="4736" y="1007"/>
                    <a:pt x="4861" y="1042"/>
                    <a:pt x="4985" y="1042"/>
                  </a:cubicBezTo>
                  <a:cubicBezTo>
                    <a:pt x="5036" y="1042"/>
                    <a:pt x="5087" y="1036"/>
                    <a:pt x="5139" y="1021"/>
                  </a:cubicBezTo>
                  <a:cubicBezTo>
                    <a:pt x="5314" y="971"/>
                    <a:pt x="5465" y="796"/>
                    <a:pt x="5414" y="645"/>
                  </a:cubicBezTo>
                  <a:cubicBezTo>
                    <a:pt x="5364" y="520"/>
                    <a:pt x="5239" y="445"/>
                    <a:pt x="5139" y="395"/>
                  </a:cubicBezTo>
                  <a:cubicBezTo>
                    <a:pt x="4569" y="134"/>
                    <a:pt x="3937" y="1"/>
                    <a:pt x="3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1351752" y="2853959"/>
              <a:ext cx="382659" cy="272957"/>
            </a:xfrm>
            <a:custGeom>
              <a:avLst/>
              <a:gdLst/>
              <a:ahLst/>
              <a:cxnLst/>
              <a:rect l="l" t="t" r="r" b="b"/>
              <a:pathLst>
                <a:path w="7946" h="5668" extrusionOk="0">
                  <a:moveTo>
                    <a:pt x="3523" y="0"/>
                  </a:moveTo>
                  <a:cubicBezTo>
                    <a:pt x="1924" y="0"/>
                    <a:pt x="595" y="798"/>
                    <a:pt x="326" y="2040"/>
                  </a:cubicBezTo>
                  <a:cubicBezTo>
                    <a:pt x="0" y="3543"/>
                    <a:pt x="1354" y="5122"/>
                    <a:pt x="3384" y="5548"/>
                  </a:cubicBezTo>
                  <a:cubicBezTo>
                    <a:pt x="3741" y="5629"/>
                    <a:pt x="4095" y="5667"/>
                    <a:pt x="4438" y="5667"/>
                  </a:cubicBezTo>
                  <a:cubicBezTo>
                    <a:pt x="6018" y="5667"/>
                    <a:pt x="7352" y="4854"/>
                    <a:pt x="7619" y="3619"/>
                  </a:cubicBezTo>
                  <a:cubicBezTo>
                    <a:pt x="7945" y="2115"/>
                    <a:pt x="6567" y="561"/>
                    <a:pt x="4562" y="110"/>
                  </a:cubicBezTo>
                  <a:cubicBezTo>
                    <a:pt x="4208" y="36"/>
                    <a:pt x="3860" y="0"/>
                    <a:pt x="3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2046939" y="3004834"/>
              <a:ext cx="382659" cy="272909"/>
            </a:xfrm>
            <a:custGeom>
              <a:avLst/>
              <a:gdLst/>
              <a:ahLst/>
              <a:cxnLst/>
              <a:rect l="l" t="t" r="r" b="b"/>
              <a:pathLst>
                <a:path w="7946" h="5667" extrusionOk="0">
                  <a:moveTo>
                    <a:pt x="3532" y="0"/>
                  </a:moveTo>
                  <a:cubicBezTo>
                    <a:pt x="1942" y="0"/>
                    <a:pt x="595" y="798"/>
                    <a:pt x="326" y="2040"/>
                  </a:cubicBezTo>
                  <a:cubicBezTo>
                    <a:pt x="1" y="3543"/>
                    <a:pt x="1354" y="5122"/>
                    <a:pt x="3384" y="5548"/>
                  </a:cubicBezTo>
                  <a:cubicBezTo>
                    <a:pt x="3741" y="5629"/>
                    <a:pt x="4095" y="5667"/>
                    <a:pt x="4438" y="5667"/>
                  </a:cubicBezTo>
                  <a:cubicBezTo>
                    <a:pt x="6018" y="5667"/>
                    <a:pt x="7352" y="4854"/>
                    <a:pt x="7620" y="3619"/>
                  </a:cubicBezTo>
                  <a:cubicBezTo>
                    <a:pt x="7945" y="2115"/>
                    <a:pt x="6567" y="561"/>
                    <a:pt x="4562" y="110"/>
                  </a:cubicBezTo>
                  <a:cubicBezTo>
                    <a:pt x="4213" y="36"/>
                    <a:pt x="3867" y="0"/>
                    <a:pt x="3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1508646" y="2686038"/>
              <a:ext cx="272812" cy="171970"/>
            </a:xfrm>
            <a:custGeom>
              <a:avLst/>
              <a:gdLst/>
              <a:ahLst/>
              <a:cxnLst/>
              <a:rect l="l" t="t" r="r" b="b"/>
              <a:pathLst>
                <a:path w="5665" h="3571" extrusionOk="0">
                  <a:moveTo>
                    <a:pt x="2371" y="1"/>
                  </a:moveTo>
                  <a:cubicBezTo>
                    <a:pt x="1267" y="1"/>
                    <a:pt x="362" y="471"/>
                    <a:pt x="201" y="1216"/>
                  </a:cubicBezTo>
                  <a:cubicBezTo>
                    <a:pt x="1" y="2143"/>
                    <a:pt x="1028" y="3146"/>
                    <a:pt x="2457" y="3472"/>
                  </a:cubicBezTo>
                  <a:cubicBezTo>
                    <a:pt x="2757" y="3539"/>
                    <a:pt x="3053" y="3571"/>
                    <a:pt x="3336" y="3571"/>
                  </a:cubicBezTo>
                  <a:cubicBezTo>
                    <a:pt x="4421" y="3571"/>
                    <a:pt x="5305" y="3099"/>
                    <a:pt x="5464" y="2344"/>
                  </a:cubicBezTo>
                  <a:cubicBezTo>
                    <a:pt x="5665" y="1416"/>
                    <a:pt x="4662" y="414"/>
                    <a:pt x="3209" y="88"/>
                  </a:cubicBezTo>
                  <a:cubicBezTo>
                    <a:pt x="2923" y="29"/>
                    <a:pt x="2641" y="1"/>
                    <a:pt x="23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1512258" y="2680885"/>
              <a:ext cx="265589" cy="131326"/>
            </a:xfrm>
            <a:custGeom>
              <a:avLst/>
              <a:gdLst/>
              <a:ahLst/>
              <a:cxnLst/>
              <a:rect l="l" t="t" r="r" b="b"/>
              <a:pathLst>
                <a:path w="5515" h="2727" extrusionOk="0">
                  <a:moveTo>
                    <a:pt x="2262" y="0"/>
                  </a:moveTo>
                  <a:cubicBezTo>
                    <a:pt x="1853" y="0"/>
                    <a:pt x="1465" y="63"/>
                    <a:pt x="1129" y="195"/>
                  </a:cubicBezTo>
                  <a:cubicBezTo>
                    <a:pt x="527" y="421"/>
                    <a:pt x="126" y="797"/>
                    <a:pt x="26" y="1298"/>
                  </a:cubicBezTo>
                  <a:cubicBezTo>
                    <a:pt x="1" y="1348"/>
                    <a:pt x="51" y="1423"/>
                    <a:pt x="101" y="1423"/>
                  </a:cubicBezTo>
                  <a:cubicBezTo>
                    <a:pt x="115" y="1428"/>
                    <a:pt x="128" y="1430"/>
                    <a:pt x="140" y="1430"/>
                  </a:cubicBezTo>
                  <a:cubicBezTo>
                    <a:pt x="194" y="1430"/>
                    <a:pt x="231" y="1389"/>
                    <a:pt x="251" y="1348"/>
                  </a:cubicBezTo>
                  <a:cubicBezTo>
                    <a:pt x="327" y="922"/>
                    <a:pt x="677" y="596"/>
                    <a:pt x="1204" y="396"/>
                  </a:cubicBezTo>
                  <a:cubicBezTo>
                    <a:pt x="1519" y="281"/>
                    <a:pt x="1875" y="224"/>
                    <a:pt x="2248" y="224"/>
                  </a:cubicBezTo>
                  <a:cubicBezTo>
                    <a:pt x="2529" y="224"/>
                    <a:pt x="2819" y="256"/>
                    <a:pt x="3109" y="320"/>
                  </a:cubicBezTo>
                  <a:cubicBezTo>
                    <a:pt x="4512" y="621"/>
                    <a:pt x="5264" y="1749"/>
                    <a:pt x="5063" y="2601"/>
                  </a:cubicBezTo>
                  <a:cubicBezTo>
                    <a:pt x="5063" y="2651"/>
                    <a:pt x="5089" y="2726"/>
                    <a:pt x="5164" y="2726"/>
                  </a:cubicBezTo>
                  <a:lnTo>
                    <a:pt x="5189" y="2726"/>
                  </a:lnTo>
                  <a:cubicBezTo>
                    <a:pt x="5239" y="2726"/>
                    <a:pt x="5289" y="2701"/>
                    <a:pt x="5289" y="2651"/>
                  </a:cubicBezTo>
                  <a:cubicBezTo>
                    <a:pt x="5515" y="1674"/>
                    <a:pt x="4687" y="421"/>
                    <a:pt x="3159" y="95"/>
                  </a:cubicBezTo>
                  <a:cubicBezTo>
                    <a:pt x="2856" y="32"/>
                    <a:pt x="2554" y="0"/>
                    <a:pt x="2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566578" y="2737758"/>
              <a:ext cx="204043" cy="119142"/>
            </a:xfrm>
            <a:custGeom>
              <a:avLst/>
              <a:gdLst/>
              <a:ahLst/>
              <a:cxnLst/>
              <a:rect l="l" t="t" r="r" b="b"/>
              <a:pathLst>
                <a:path w="4237" h="2474" extrusionOk="0">
                  <a:moveTo>
                    <a:pt x="2200" y="1"/>
                  </a:moveTo>
                  <a:cubicBezTo>
                    <a:pt x="1158" y="1"/>
                    <a:pt x="111" y="660"/>
                    <a:pt x="1" y="1871"/>
                  </a:cubicBezTo>
                  <a:cubicBezTo>
                    <a:pt x="515" y="2266"/>
                    <a:pt x="1322" y="2473"/>
                    <a:pt x="2097" y="2473"/>
                  </a:cubicBezTo>
                  <a:cubicBezTo>
                    <a:pt x="3095" y="2473"/>
                    <a:pt x="4039" y="2129"/>
                    <a:pt x="4236" y="1395"/>
                  </a:cubicBezTo>
                  <a:cubicBezTo>
                    <a:pt x="3908" y="446"/>
                    <a:pt x="3056" y="1"/>
                    <a:pt x="2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2087968" y="2829063"/>
              <a:ext cx="271608" cy="172019"/>
            </a:xfrm>
            <a:custGeom>
              <a:avLst/>
              <a:gdLst/>
              <a:ahLst/>
              <a:cxnLst/>
              <a:rect l="l" t="t" r="r" b="b"/>
              <a:pathLst>
                <a:path w="5640" h="3572" extrusionOk="0">
                  <a:moveTo>
                    <a:pt x="2304" y="1"/>
                  </a:moveTo>
                  <a:cubicBezTo>
                    <a:pt x="1228" y="1"/>
                    <a:pt x="360" y="468"/>
                    <a:pt x="201" y="1203"/>
                  </a:cubicBezTo>
                  <a:cubicBezTo>
                    <a:pt x="1" y="2156"/>
                    <a:pt x="1003" y="3158"/>
                    <a:pt x="2457" y="3484"/>
                  </a:cubicBezTo>
                  <a:cubicBezTo>
                    <a:pt x="2743" y="3543"/>
                    <a:pt x="3023" y="3571"/>
                    <a:pt x="3292" y="3571"/>
                  </a:cubicBezTo>
                  <a:cubicBezTo>
                    <a:pt x="4389" y="3571"/>
                    <a:pt x="5278" y="3101"/>
                    <a:pt x="5439" y="2356"/>
                  </a:cubicBezTo>
                  <a:cubicBezTo>
                    <a:pt x="5640" y="1429"/>
                    <a:pt x="4637" y="401"/>
                    <a:pt x="3184" y="101"/>
                  </a:cubicBezTo>
                  <a:cubicBezTo>
                    <a:pt x="2882" y="33"/>
                    <a:pt x="2586" y="1"/>
                    <a:pt x="2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2091580" y="2823332"/>
              <a:ext cx="259569" cy="132481"/>
            </a:xfrm>
            <a:custGeom>
              <a:avLst/>
              <a:gdLst/>
              <a:ahLst/>
              <a:cxnLst/>
              <a:rect l="l" t="t" r="r" b="b"/>
              <a:pathLst>
                <a:path w="5390" h="2751" extrusionOk="0">
                  <a:moveTo>
                    <a:pt x="2274" y="1"/>
                  </a:moveTo>
                  <a:cubicBezTo>
                    <a:pt x="1128" y="1"/>
                    <a:pt x="187" y="515"/>
                    <a:pt x="26" y="1322"/>
                  </a:cubicBezTo>
                  <a:cubicBezTo>
                    <a:pt x="1" y="1372"/>
                    <a:pt x="51" y="1423"/>
                    <a:pt x="101" y="1448"/>
                  </a:cubicBezTo>
                  <a:cubicBezTo>
                    <a:pt x="151" y="1448"/>
                    <a:pt x="226" y="1423"/>
                    <a:pt x="226" y="1347"/>
                  </a:cubicBezTo>
                  <a:cubicBezTo>
                    <a:pt x="386" y="669"/>
                    <a:pt x="1228" y="229"/>
                    <a:pt x="2260" y="229"/>
                  </a:cubicBezTo>
                  <a:cubicBezTo>
                    <a:pt x="2525" y="229"/>
                    <a:pt x="2802" y="258"/>
                    <a:pt x="3084" y="320"/>
                  </a:cubicBezTo>
                  <a:cubicBezTo>
                    <a:pt x="3735" y="470"/>
                    <a:pt x="4312" y="796"/>
                    <a:pt x="4688" y="1272"/>
                  </a:cubicBezTo>
                  <a:cubicBezTo>
                    <a:pt x="5013" y="1698"/>
                    <a:pt x="5164" y="2174"/>
                    <a:pt x="5064" y="2601"/>
                  </a:cubicBezTo>
                  <a:cubicBezTo>
                    <a:pt x="5064" y="2676"/>
                    <a:pt x="5089" y="2726"/>
                    <a:pt x="5139" y="2751"/>
                  </a:cubicBezTo>
                  <a:lnTo>
                    <a:pt x="5164" y="2751"/>
                  </a:lnTo>
                  <a:cubicBezTo>
                    <a:pt x="5239" y="2751"/>
                    <a:pt x="5264" y="2726"/>
                    <a:pt x="5289" y="2651"/>
                  </a:cubicBezTo>
                  <a:cubicBezTo>
                    <a:pt x="5389" y="2174"/>
                    <a:pt x="5239" y="1598"/>
                    <a:pt x="4863" y="1122"/>
                  </a:cubicBezTo>
                  <a:cubicBezTo>
                    <a:pt x="4462" y="621"/>
                    <a:pt x="3836" y="270"/>
                    <a:pt x="3134" y="94"/>
                  </a:cubicBezTo>
                  <a:cubicBezTo>
                    <a:pt x="2841" y="31"/>
                    <a:pt x="2551" y="1"/>
                    <a:pt x="2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2144697" y="2880783"/>
              <a:ext cx="204043" cy="119238"/>
            </a:xfrm>
            <a:custGeom>
              <a:avLst/>
              <a:gdLst/>
              <a:ahLst/>
              <a:cxnLst/>
              <a:rect l="l" t="t" r="r" b="b"/>
              <a:pathLst>
                <a:path w="4237" h="2476" extrusionOk="0">
                  <a:moveTo>
                    <a:pt x="2219" y="1"/>
                  </a:moveTo>
                  <a:cubicBezTo>
                    <a:pt x="1178" y="1"/>
                    <a:pt x="125" y="659"/>
                    <a:pt x="1" y="1884"/>
                  </a:cubicBezTo>
                  <a:cubicBezTo>
                    <a:pt x="520" y="2273"/>
                    <a:pt x="1318" y="2476"/>
                    <a:pt x="2085" y="2476"/>
                  </a:cubicBezTo>
                  <a:cubicBezTo>
                    <a:pt x="3096" y="2476"/>
                    <a:pt x="4051" y="2124"/>
                    <a:pt x="4236" y="1382"/>
                  </a:cubicBezTo>
                  <a:cubicBezTo>
                    <a:pt x="3920" y="445"/>
                    <a:pt x="3074" y="1"/>
                    <a:pt x="2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2208649" y="2675781"/>
              <a:ext cx="230578" cy="160557"/>
            </a:xfrm>
            <a:custGeom>
              <a:avLst/>
              <a:gdLst/>
              <a:ahLst/>
              <a:cxnLst/>
              <a:rect l="l" t="t" r="r" b="b"/>
              <a:pathLst>
                <a:path w="4788" h="3334" extrusionOk="0">
                  <a:moveTo>
                    <a:pt x="452" y="0"/>
                  </a:moveTo>
                  <a:cubicBezTo>
                    <a:pt x="327" y="0"/>
                    <a:pt x="201" y="25"/>
                    <a:pt x="101" y="101"/>
                  </a:cubicBezTo>
                  <a:cubicBezTo>
                    <a:pt x="1" y="251"/>
                    <a:pt x="51" y="477"/>
                    <a:pt x="201" y="577"/>
                  </a:cubicBezTo>
                  <a:cubicBezTo>
                    <a:pt x="327" y="677"/>
                    <a:pt x="502" y="727"/>
                    <a:pt x="678" y="752"/>
                  </a:cubicBezTo>
                  <a:cubicBezTo>
                    <a:pt x="1705" y="953"/>
                    <a:pt x="2658" y="1454"/>
                    <a:pt x="3410" y="2131"/>
                  </a:cubicBezTo>
                  <a:cubicBezTo>
                    <a:pt x="3811" y="2507"/>
                    <a:pt x="4136" y="3058"/>
                    <a:pt x="4587" y="3334"/>
                  </a:cubicBezTo>
                  <a:cubicBezTo>
                    <a:pt x="4788" y="2532"/>
                    <a:pt x="3760" y="1404"/>
                    <a:pt x="3159" y="928"/>
                  </a:cubicBezTo>
                  <a:cubicBezTo>
                    <a:pt x="2407" y="326"/>
                    <a:pt x="1430"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1798307" y="2774742"/>
              <a:ext cx="184732" cy="318706"/>
            </a:xfrm>
            <a:custGeom>
              <a:avLst/>
              <a:gdLst/>
              <a:ahLst/>
              <a:cxnLst/>
              <a:rect l="l" t="t" r="r" b="b"/>
              <a:pathLst>
                <a:path w="3836" h="6618" extrusionOk="0">
                  <a:moveTo>
                    <a:pt x="3735" y="0"/>
                  </a:moveTo>
                  <a:cubicBezTo>
                    <a:pt x="3660" y="26"/>
                    <a:pt x="3610" y="51"/>
                    <a:pt x="3610" y="126"/>
                  </a:cubicBezTo>
                  <a:lnTo>
                    <a:pt x="3484" y="4537"/>
                  </a:lnTo>
                  <a:cubicBezTo>
                    <a:pt x="3459" y="4863"/>
                    <a:pt x="3459" y="5214"/>
                    <a:pt x="3334" y="5489"/>
                  </a:cubicBezTo>
                  <a:cubicBezTo>
                    <a:pt x="3033" y="6166"/>
                    <a:pt x="2206" y="6391"/>
                    <a:pt x="1605" y="6391"/>
                  </a:cubicBezTo>
                  <a:cubicBezTo>
                    <a:pt x="1028" y="6366"/>
                    <a:pt x="402" y="6141"/>
                    <a:pt x="226" y="5615"/>
                  </a:cubicBezTo>
                  <a:cubicBezTo>
                    <a:pt x="226" y="5574"/>
                    <a:pt x="176" y="5533"/>
                    <a:pt x="130" y="5533"/>
                  </a:cubicBezTo>
                  <a:cubicBezTo>
                    <a:pt x="120" y="5533"/>
                    <a:pt x="110" y="5535"/>
                    <a:pt x="101" y="5539"/>
                  </a:cubicBezTo>
                  <a:cubicBezTo>
                    <a:pt x="26" y="5564"/>
                    <a:pt x="1" y="5615"/>
                    <a:pt x="26" y="5690"/>
                  </a:cubicBezTo>
                  <a:cubicBezTo>
                    <a:pt x="226" y="6366"/>
                    <a:pt x="1003" y="6592"/>
                    <a:pt x="1605" y="6617"/>
                  </a:cubicBezTo>
                  <a:lnTo>
                    <a:pt x="1630" y="6617"/>
                  </a:lnTo>
                  <a:cubicBezTo>
                    <a:pt x="2306" y="6617"/>
                    <a:pt x="3184" y="6341"/>
                    <a:pt x="3534" y="5589"/>
                  </a:cubicBezTo>
                  <a:cubicBezTo>
                    <a:pt x="3685" y="5264"/>
                    <a:pt x="3685" y="4888"/>
                    <a:pt x="3710" y="4537"/>
                  </a:cubicBezTo>
                  <a:lnTo>
                    <a:pt x="3835" y="126"/>
                  </a:lnTo>
                  <a:cubicBezTo>
                    <a:pt x="3835" y="76"/>
                    <a:pt x="3785" y="0"/>
                    <a:pt x="3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916032" y="2732364"/>
              <a:ext cx="150926" cy="221043"/>
            </a:xfrm>
            <a:custGeom>
              <a:avLst/>
              <a:gdLst/>
              <a:ahLst/>
              <a:cxnLst/>
              <a:rect l="l" t="t" r="r" b="b"/>
              <a:pathLst>
                <a:path w="3134" h="4590" extrusionOk="0">
                  <a:moveTo>
                    <a:pt x="652" y="1"/>
                  </a:moveTo>
                  <a:cubicBezTo>
                    <a:pt x="619" y="1"/>
                    <a:pt x="586" y="2"/>
                    <a:pt x="552" y="3"/>
                  </a:cubicBezTo>
                  <a:cubicBezTo>
                    <a:pt x="402" y="28"/>
                    <a:pt x="176" y="104"/>
                    <a:pt x="76" y="279"/>
                  </a:cubicBezTo>
                  <a:cubicBezTo>
                    <a:pt x="1" y="354"/>
                    <a:pt x="1" y="479"/>
                    <a:pt x="26" y="555"/>
                  </a:cubicBezTo>
                  <a:cubicBezTo>
                    <a:pt x="45" y="611"/>
                    <a:pt x="92" y="639"/>
                    <a:pt x="135" y="639"/>
                  </a:cubicBezTo>
                  <a:cubicBezTo>
                    <a:pt x="150" y="639"/>
                    <a:pt x="164" y="636"/>
                    <a:pt x="176" y="630"/>
                  </a:cubicBezTo>
                  <a:cubicBezTo>
                    <a:pt x="251" y="605"/>
                    <a:pt x="276" y="530"/>
                    <a:pt x="251" y="479"/>
                  </a:cubicBezTo>
                  <a:cubicBezTo>
                    <a:pt x="226" y="454"/>
                    <a:pt x="251" y="429"/>
                    <a:pt x="251" y="404"/>
                  </a:cubicBezTo>
                  <a:cubicBezTo>
                    <a:pt x="301" y="329"/>
                    <a:pt x="452" y="254"/>
                    <a:pt x="577" y="254"/>
                  </a:cubicBezTo>
                  <a:cubicBezTo>
                    <a:pt x="610" y="252"/>
                    <a:pt x="642" y="251"/>
                    <a:pt x="674" y="251"/>
                  </a:cubicBezTo>
                  <a:cubicBezTo>
                    <a:pt x="1461" y="251"/>
                    <a:pt x="2144" y="830"/>
                    <a:pt x="2457" y="1432"/>
                  </a:cubicBezTo>
                  <a:cubicBezTo>
                    <a:pt x="2733" y="1958"/>
                    <a:pt x="2833" y="2535"/>
                    <a:pt x="2883" y="3061"/>
                  </a:cubicBezTo>
                  <a:cubicBezTo>
                    <a:pt x="2682" y="2785"/>
                    <a:pt x="2332" y="2510"/>
                    <a:pt x="1880" y="2334"/>
                  </a:cubicBezTo>
                  <a:cubicBezTo>
                    <a:pt x="1614" y="2214"/>
                    <a:pt x="1376" y="2158"/>
                    <a:pt x="1166" y="2158"/>
                  </a:cubicBezTo>
                  <a:cubicBezTo>
                    <a:pt x="981" y="2158"/>
                    <a:pt x="818" y="2202"/>
                    <a:pt x="677" y="2284"/>
                  </a:cubicBezTo>
                  <a:cubicBezTo>
                    <a:pt x="502" y="2409"/>
                    <a:pt x="377" y="2635"/>
                    <a:pt x="301" y="2885"/>
                  </a:cubicBezTo>
                  <a:cubicBezTo>
                    <a:pt x="226" y="3287"/>
                    <a:pt x="327" y="3713"/>
                    <a:pt x="602" y="4063"/>
                  </a:cubicBezTo>
                  <a:cubicBezTo>
                    <a:pt x="878" y="4389"/>
                    <a:pt x="1279" y="4590"/>
                    <a:pt x="1680" y="4590"/>
                  </a:cubicBezTo>
                  <a:cubicBezTo>
                    <a:pt x="1730" y="4590"/>
                    <a:pt x="1780" y="4540"/>
                    <a:pt x="1780" y="4490"/>
                  </a:cubicBezTo>
                  <a:cubicBezTo>
                    <a:pt x="1780" y="4414"/>
                    <a:pt x="1730" y="4364"/>
                    <a:pt x="1680" y="4364"/>
                  </a:cubicBezTo>
                  <a:cubicBezTo>
                    <a:pt x="1354" y="4364"/>
                    <a:pt x="1003" y="4214"/>
                    <a:pt x="778" y="3913"/>
                  </a:cubicBezTo>
                  <a:cubicBezTo>
                    <a:pt x="552" y="3637"/>
                    <a:pt x="452" y="3261"/>
                    <a:pt x="527" y="2936"/>
                  </a:cubicBezTo>
                  <a:cubicBezTo>
                    <a:pt x="577" y="2735"/>
                    <a:pt x="677" y="2585"/>
                    <a:pt x="803" y="2484"/>
                  </a:cubicBezTo>
                  <a:cubicBezTo>
                    <a:pt x="903" y="2418"/>
                    <a:pt x="1022" y="2386"/>
                    <a:pt x="1163" y="2386"/>
                  </a:cubicBezTo>
                  <a:cubicBezTo>
                    <a:pt x="1341" y="2386"/>
                    <a:pt x="1554" y="2437"/>
                    <a:pt x="1805" y="2535"/>
                  </a:cubicBezTo>
                  <a:cubicBezTo>
                    <a:pt x="2056" y="2660"/>
                    <a:pt x="2883" y="3061"/>
                    <a:pt x="2908" y="3738"/>
                  </a:cubicBezTo>
                  <a:lnTo>
                    <a:pt x="2908" y="3813"/>
                  </a:lnTo>
                  <a:cubicBezTo>
                    <a:pt x="2908" y="3863"/>
                    <a:pt x="2958" y="3913"/>
                    <a:pt x="3033" y="3913"/>
                  </a:cubicBezTo>
                  <a:cubicBezTo>
                    <a:pt x="3083" y="3913"/>
                    <a:pt x="3134" y="3863"/>
                    <a:pt x="3134" y="3813"/>
                  </a:cubicBezTo>
                  <a:cubicBezTo>
                    <a:pt x="3134" y="3788"/>
                    <a:pt x="3134" y="3763"/>
                    <a:pt x="3134" y="3738"/>
                  </a:cubicBezTo>
                  <a:cubicBezTo>
                    <a:pt x="3134" y="3011"/>
                    <a:pt x="3083" y="2109"/>
                    <a:pt x="2657" y="1332"/>
                  </a:cubicBezTo>
                  <a:cubicBezTo>
                    <a:pt x="2295" y="654"/>
                    <a:pt x="1559" y="1"/>
                    <a:pt x="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897926" y="1552050"/>
              <a:ext cx="2005471" cy="1189105"/>
            </a:xfrm>
            <a:custGeom>
              <a:avLst/>
              <a:gdLst/>
              <a:ahLst/>
              <a:cxnLst/>
              <a:rect l="l" t="t" r="r" b="b"/>
              <a:pathLst>
                <a:path w="41644" h="24692" extrusionOk="0">
                  <a:moveTo>
                    <a:pt x="11057" y="0"/>
                  </a:moveTo>
                  <a:cubicBezTo>
                    <a:pt x="10128" y="0"/>
                    <a:pt x="9136" y="1176"/>
                    <a:pt x="9700" y="2809"/>
                  </a:cubicBezTo>
                  <a:cubicBezTo>
                    <a:pt x="9308" y="1843"/>
                    <a:pt x="8678" y="1467"/>
                    <a:pt x="8161" y="1467"/>
                  </a:cubicBezTo>
                  <a:cubicBezTo>
                    <a:pt x="7256" y="1467"/>
                    <a:pt x="6697" y="2622"/>
                    <a:pt x="8372" y="3786"/>
                  </a:cubicBezTo>
                  <a:cubicBezTo>
                    <a:pt x="1956" y="7395"/>
                    <a:pt x="1" y="15215"/>
                    <a:pt x="2131" y="22032"/>
                  </a:cubicBezTo>
                  <a:cubicBezTo>
                    <a:pt x="2432" y="23110"/>
                    <a:pt x="2958" y="24338"/>
                    <a:pt x="4036" y="24639"/>
                  </a:cubicBezTo>
                  <a:cubicBezTo>
                    <a:pt x="4216" y="24675"/>
                    <a:pt x="4388" y="24692"/>
                    <a:pt x="4551" y="24692"/>
                  </a:cubicBezTo>
                  <a:cubicBezTo>
                    <a:pt x="6656" y="24692"/>
                    <a:pt x="7355" y="21840"/>
                    <a:pt x="7169" y="20002"/>
                  </a:cubicBezTo>
                  <a:lnTo>
                    <a:pt x="7169" y="20002"/>
                  </a:lnTo>
                  <a:cubicBezTo>
                    <a:pt x="7207" y="20003"/>
                    <a:pt x="7245" y="20003"/>
                    <a:pt x="7283" y="20003"/>
                  </a:cubicBezTo>
                  <a:cubicBezTo>
                    <a:pt x="10807" y="20003"/>
                    <a:pt x="13312" y="16582"/>
                    <a:pt x="13560" y="13235"/>
                  </a:cubicBezTo>
                  <a:cubicBezTo>
                    <a:pt x="15139" y="13160"/>
                    <a:pt x="17394" y="11857"/>
                    <a:pt x="18397" y="10603"/>
                  </a:cubicBezTo>
                  <a:lnTo>
                    <a:pt x="18397" y="10603"/>
                  </a:lnTo>
                  <a:cubicBezTo>
                    <a:pt x="17260" y="13856"/>
                    <a:pt x="20407" y="15742"/>
                    <a:pt x="23434" y="15742"/>
                  </a:cubicBezTo>
                  <a:cubicBezTo>
                    <a:pt x="24745" y="15742"/>
                    <a:pt x="26034" y="15388"/>
                    <a:pt x="26943" y="14639"/>
                  </a:cubicBezTo>
                  <a:cubicBezTo>
                    <a:pt x="28862" y="16652"/>
                    <a:pt x="31633" y="17671"/>
                    <a:pt x="34132" y="17671"/>
                  </a:cubicBezTo>
                  <a:cubicBezTo>
                    <a:pt x="38259" y="17671"/>
                    <a:pt x="41644" y="14892"/>
                    <a:pt x="39224" y="9225"/>
                  </a:cubicBezTo>
                  <a:cubicBezTo>
                    <a:pt x="37019" y="5340"/>
                    <a:pt x="32106" y="5766"/>
                    <a:pt x="28272" y="5516"/>
                  </a:cubicBezTo>
                  <a:cubicBezTo>
                    <a:pt x="23981" y="4250"/>
                    <a:pt x="20424" y="1144"/>
                    <a:pt x="16062" y="1144"/>
                  </a:cubicBezTo>
                  <a:cubicBezTo>
                    <a:pt x="14894" y="1144"/>
                    <a:pt x="13669" y="1367"/>
                    <a:pt x="12357" y="1907"/>
                  </a:cubicBezTo>
                  <a:cubicBezTo>
                    <a:pt x="12306" y="558"/>
                    <a:pt x="11696" y="0"/>
                    <a:pt x="11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1869723" y="1984591"/>
              <a:ext cx="808516" cy="293424"/>
            </a:xfrm>
            <a:custGeom>
              <a:avLst/>
              <a:gdLst/>
              <a:ahLst/>
              <a:cxnLst/>
              <a:rect l="l" t="t" r="r" b="b"/>
              <a:pathLst>
                <a:path w="16789" h="6093" extrusionOk="0">
                  <a:moveTo>
                    <a:pt x="8893" y="1"/>
                  </a:moveTo>
                  <a:cubicBezTo>
                    <a:pt x="8634" y="1"/>
                    <a:pt x="8542" y="334"/>
                    <a:pt x="8768" y="1271"/>
                  </a:cubicBezTo>
                  <a:cubicBezTo>
                    <a:pt x="8701" y="1451"/>
                    <a:pt x="8605" y="1524"/>
                    <a:pt x="8490" y="1524"/>
                  </a:cubicBezTo>
                  <a:cubicBezTo>
                    <a:pt x="8045" y="1524"/>
                    <a:pt x="7311" y="453"/>
                    <a:pt x="6813" y="393"/>
                  </a:cubicBezTo>
                  <a:cubicBezTo>
                    <a:pt x="6020" y="860"/>
                    <a:pt x="6318" y="1685"/>
                    <a:pt x="6040" y="1685"/>
                  </a:cubicBezTo>
                  <a:cubicBezTo>
                    <a:pt x="5871" y="1685"/>
                    <a:pt x="5486" y="1377"/>
                    <a:pt x="4508" y="494"/>
                  </a:cubicBezTo>
                  <a:cubicBezTo>
                    <a:pt x="4355" y="316"/>
                    <a:pt x="4212" y="245"/>
                    <a:pt x="4076" y="245"/>
                  </a:cubicBezTo>
                  <a:cubicBezTo>
                    <a:pt x="3506" y="245"/>
                    <a:pt x="3050" y="1495"/>
                    <a:pt x="2499" y="1495"/>
                  </a:cubicBezTo>
                  <a:cubicBezTo>
                    <a:pt x="2380" y="1495"/>
                    <a:pt x="2257" y="1437"/>
                    <a:pt x="2127" y="1296"/>
                  </a:cubicBezTo>
                  <a:cubicBezTo>
                    <a:pt x="2041" y="1124"/>
                    <a:pt x="1920" y="1052"/>
                    <a:pt x="1783" y="1052"/>
                  </a:cubicBezTo>
                  <a:cubicBezTo>
                    <a:pt x="1098" y="1052"/>
                    <a:pt x="1" y="2842"/>
                    <a:pt x="742" y="2842"/>
                  </a:cubicBezTo>
                  <a:cubicBezTo>
                    <a:pt x="847" y="2842"/>
                    <a:pt x="989" y="2806"/>
                    <a:pt x="1174" y="2724"/>
                  </a:cubicBezTo>
                  <a:cubicBezTo>
                    <a:pt x="1250" y="2693"/>
                    <a:pt x="1313" y="2679"/>
                    <a:pt x="1365" y="2679"/>
                  </a:cubicBezTo>
                  <a:cubicBezTo>
                    <a:pt x="1732" y="2679"/>
                    <a:pt x="1600" y="3360"/>
                    <a:pt x="1776" y="3601"/>
                  </a:cubicBezTo>
                  <a:cubicBezTo>
                    <a:pt x="1976" y="3906"/>
                    <a:pt x="2180" y="4023"/>
                    <a:pt x="2388" y="4023"/>
                  </a:cubicBezTo>
                  <a:cubicBezTo>
                    <a:pt x="3064" y="4023"/>
                    <a:pt x="3776" y="2786"/>
                    <a:pt x="4498" y="2786"/>
                  </a:cubicBezTo>
                  <a:cubicBezTo>
                    <a:pt x="4776" y="2786"/>
                    <a:pt x="5055" y="2969"/>
                    <a:pt x="5335" y="3476"/>
                  </a:cubicBezTo>
                  <a:cubicBezTo>
                    <a:pt x="5406" y="3556"/>
                    <a:pt x="5494" y="3585"/>
                    <a:pt x="5593" y="3585"/>
                  </a:cubicBezTo>
                  <a:cubicBezTo>
                    <a:pt x="5840" y="3585"/>
                    <a:pt x="6152" y="3407"/>
                    <a:pt x="6414" y="3407"/>
                  </a:cubicBezTo>
                  <a:cubicBezTo>
                    <a:pt x="6605" y="3407"/>
                    <a:pt x="6769" y="3501"/>
                    <a:pt x="6864" y="3827"/>
                  </a:cubicBezTo>
                  <a:cubicBezTo>
                    <a:pt x="6909" y="3962"/>
                    <a:pt x="7026" y="4043"/>
                    <a:pt x="7145" y="4043"/>
                  </a:cubicBezTo>
                  <a:cubicBezTo>
                    <a:pt x="7224" y="4043"/>
                    <a:pt x="7305" y="4007"/>
                    <a:pt x="7365" y="3927"/>
                  </a:cubicBezTo>
                  <a:cubicBezTo>
                    <a:pt x="7658" y="3465"/>
                    <a:pt x="7925" y="3280"/>
                    <a:pt x="8176" y="3280"/>
                  </a:cubicBezTo>
                  <a:cubicBezTo>
                    <a:pt x="9157" y="3280"/>
                    <a:pt x="9895" y="6092"/>
                    <a:pt x="11034" y="6092"/>
                  </a:cubicBezTo>
                  <a:cubicBezTo>
                    <a:pt x="11072" y="6092"/>
                    <a:pt x="11110" y="6089"/>
                    <a:pt x="11149" y="6083"/>
                  </a:cubicBezTo>
                  <a:cubicBezTo>
                    <a:pt x="11550" y="5907"/>
                    <a:pt x="12052" y="4228"/>
                    <a:pt x="12277" y="3877"/>
                  </a:cubicBezTo>
                  <a:cubicBezTo>
                    <a:pt x="12339" y="3835"/>
                    <a:pt x="12406" y="3816"/>
                    <a:pt x="12478" y="3816"/>
                  </a:cubicBezTo>
                  <a:cubicBezTo>
                    <a:pt x="13177" y="3816"/>
                    <a:pt x="14300" y="5625"/>
                    <a:pt x="15060" y="5625"/>
                  </a:cubicBezTo>
                  <a:cubicBezTo>
                    <a:pt x="15294" y="5625"/>
                    <a:pt x="15493" y="5454"/>
                    <a:pt x="15636" y="5005"/>
                  </a:cubicBezTo>
                  <a:cubicBezTo>
                    <a:pt x="15645" y="4262"/>
                    <a:pt x="15799" y="4077"/>
                    <a:pt x="15992" y="4077"/>
                  </a:cubicBezTo>
                  <a:cubicBezTo>
                    <a:pt x="16184" y="4077"/>
                    <a:pt x="16415" y="4261"/>
                    <a:pt x="16579" y="4261"/>
                  </a:cubicBezTo>
                  <a:cubicBezTo>
                    <a:pt x="16689" y="4261"/>
                    <a:pt x="16770" y="4178"/>
                    <a:pt x="16788" y="3902"/>
                  </a:cubicBezTo>
                  <a:cubicBezTo>
                    <a:pt x="16418" y="3073"/>
                    <a:pt x="15136" y="1049"/>
                    <a:pt x="14133" y="1049"/>
                  </a:cubicBezTo>
                  <a:cubicBezTo>
                    <a:pt x="13983" y="1049"/>
                    <a:pt x="13839" y="1094"/>
                    <a:pt x="13706" y="1195"/>
                  </a:cubicBezTo>
                  <a:cubicBezTo>
                    <a:pt x="13643" y="1382"/>
                    <a:pt x="13561" y="1453"/>
                    <a:pt x="13466" y="1453"/>
                  </a:cubicBezTo>
                  <a:cubicBezTo>
                    <a:pt x="13178" y="1453"/>
                    <a:pt x="12773" y="807"/>
                    <a:pt x="12453" y="769"/>
                  </a:cubicBezTo>
                  <a:cubicBezTo>
                    <a:pt x="12408" y="756"/>
                    <a:pt x="12369" y="750"/>
                    <a:pt x="12334" y="750"/>
                  </a:cubicBezTo>
                  <a:cubicBezTo>
                    <a:pt x="11810" y="750"/>
                    <a:pt x="12221" y="2079"/>
                    <a:pt x="11714" y="2079"/>
                  </a:cubicBezTo>
                  <a:cubicBezTo>
                    <a:pt x="11655" y="2079"/>
                    <a:pt x="11585" y="2061"/>
                    <a:pt x="11500" y="2022"/>
                  </a:cubicBezTo>
                  <a:cubicBezTo>
                    <a:pt x="10992" y="1795"/>
                    <a:pt x="9493" y="1"/>
                    <a:pt x="8893" y="1"/>
                  </a:cubicBezTo>
                  <a:close/>
                </a:path>
              </a:pathLst>
            </a:custGeom>
            <a:solidFill>
              <a:srgbClr val="FFFFFF">
                <a:alpha val="15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0" y="3792047"/>
              <a:ext cx="3075386" cy="1655559"/>
            </a:xfrm>
            <a:custGeom>
              <a:avLst/>
              <a:gdLst/>
              <a:ahLst/>
              <a:cxnLst/>
              <a:rect l="l" t="t" r="r" b="b"/>
              <a:pathLst>
                <a:path w="63861" h="34378" extrusionOk="0">
                  <a:moveTo>
                    <a:pt x="26659" y="1"/>
                  </a:moveTo>
                  <a:cubicBezTo>
                    <a:pt x="1623" y="1"/>
                    <a:pt x="0" y="30279"/>
                    <a:pt x="0" y="30279"/>
                  </a:cubicBezTo>
                  <a:lnTo>
                    <a:pt x="8321" y="30605"/>
                  </a:lnTo>
                  <a:cubicBezTo>
                    <a:pt x="10050" y="20304"/>
                    <a:pt x="15564" y="19678"/>
                    <a:pt x="15564" y="19678"/>
                  </a:cubicBezTo>
                  <a:lnTo>
                    <a:pt x="15915" y="32936"/>
                  </a:lnTo>
                  <a:cubicBezTo>
                    <a:pt x="15915" y="32936"/>
                    <a:pt x="19323" y="33061"/>
                    <a:pt x="28872" y="34139"/>
                  </a:cubicBezTo>
                  <a:cubicBezTo>
                    <a:pt x="30321" y="34306"/>
                    <a:pt x="31690" y="34377"/>
                    <a:pt x="32969" y="34377"/>
                  </a:cubicBezTo>
                  <a:cubicBezTo>
                    <a:pt x="40122" y="34377"/>
                    <a:pt x="44487" y="32159"/>
                    <a:pt x="44487" y="32159"/>
                  </a:cubicBezTo>
                  <a:cubicBezTo>
                    <a:pt x="41755" y="23537"/>
                    <a:pt x="45514" y="18450"/>
                    <a:pt x="45514" y="18450"/>
                  </a:cubicBezTo>
                  <a:cubicBezTo>
                    <a:pt x="51103" y="20956"/>
                    <a:pt x="52682" y="29502"/>
                    <a:pt x="52682" y="29502"/>
                  </a:cubicBezTo>
                  <a:lnTo>
                    <a:pt x="63860" y="29427"/>
                  </a:lnTo>
                  <a:cubicBezTo>
                    <a:pt x="62318" y="839"/>
                    <a:pt x="37471" y="504"/>
                    <a:pt x="36308" y="504"/>
                  </a:cubicBezTo>
                  <a:cubicBezTo>
                    <a:pt x="36280" y="504"/>
                    <a:pt x="36266" y="505"/>
                    <a:pt x="36266" y="505"/>
                  </a:cubicBezTo>
                  <a:lnTo>
                    <a:pt x="30953" y="279"/>
                  </a:lnTo>
                  <a:cubicBezTo>
                    <a:pt x="29450" y="90"/>
                    <a:pt x="28020" y="1"/>
                    <a:pt x="26659" y="1"/>
                  </a:cubicBezTo>
                  <a:close/>
                </a:path>
              </a:pathLst>
            </a:custGeom>
            <a:solidFill>
              <a:srgbClr val="A27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749507" y="4686505"/>
              <a:ext cx="161761" cy="701318"/>
            </a:xfrm>
            <a:custGeom>
              <a:avLst/>
              <a:gdLst/>
              <a:ahLst/>
              <a:cxnLst/>
              <a:rect l="l" t="t" r="r" b="b"/>
              <a:pathLst>
                <a:path w="3359" h="14563" extrusionOk="0">
                  <a:moveTo>
                    <a:pt x="2030" y="1"/>
                  </a:moveTo>
                  <a:cubicBezTo>
                    <a:pt x="1303" y="327"/>
                    <a:pt x="627" y="728"/>
                    <a:pt x="0" y="1229"/>
                  </a:cubicBezTo>
                  <a:lnTo>
                    <a:pt x="351" y="14362"/>
                  </a:lnTo>
                  <a:cubicBezTo>
                    <a:pt x="351" y="14362"/>
                    <a:pt x="1228" y="14387"/>
                    <a:pt x="3358" y="14562"/>
                  </a:cubicBezTo>
                  <a:cubicBezTo>
                    <a:pt x="3033" y="12708"/>
                    <a:pt x="3133" y="10803"/>
                    <a:pt x="2907" y="8948"/>
                  </a:cubicBezTo>
                  <a:cubicBezTo>
                    <a:pt x="2582" y="5991"/>
                    <a:pt x="2757" y="2908"/>
                    <a:pt x="2030" y="1"/>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2181296" y="4652699"/>
              <a:ext cx="422100" cy="560120"/>
            </a:xfrm>
            <a:custGeom>
              <a:avLst/>
              <a:gdLst/>
              <a:ahLst/>
              <a:cxnLst/>
              <a:rect l="l" t="t" r="r" b="b"/>
              <a:pathLst>
                <a:path w="8765" h="11631" extrusionOk="0">
                  <a:moveTo>
                    <a:pt x="417" y="0"/>
                  </a:moveTo>
                  <a:cubicBezTo>
                    <a:pt x="134" y="0"/>
                    <a:pt x="1" y="382"/>
                    <a:pt x="268" y="527"/>
                  </a:cubicBezTo>
                  <a:lnTo>
                    <a:pt x="769" y="853"/>
                  </a:lnTo>
                  <a:cubicBezTo>
                    <a:pt x="769" y="853"/>
                    <a:pt x="5331" y="2683"/>
                    <a:pt x="7386" y="11630"/>
                  </a:cubicBezTo>
                  <a:lnTo>
                    <a:pt x="8765" y="11029"/>
                  </a:lnTo>
                  <a:cubicBezTo>
                    <a:pt x="8765" y="11029"/>
                    <a:pt x="4754" y="452"/>
                    <a:pt x="444" y="1"/>
                  </a:cubicBezTo>
                  <a:cubicBezTo>
                    <a:pt x="435" y="0"/>
                    <a:pt x="426" y="0"/>
                    <a:pt x="417"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1880366" y="4481359"/>
              <a:ext cx="94196" cy="94196"/>
            </a:xfrm>
            <a:custGeom>
              <a:avLst/>
              <a:gdLst/>
              <a:ahLst/>
              <a:cxnLst/>
              <a:rect l="l" t="t" r="r" b="b"/>
              <a:pathLst>
                <a:path w="1956" h="1956" extrusionOk="0">
                  <a:moveTo>
                    <a:pt x="978" y="0"/>
                  </a:moveTo>
                  <a:cubicBezTo>
                    <a:pt x="427" y="0"/>
                    <a:pt x="1" y="426"/>
                    <a:pt x="1" y="978"/>
                  </a:cubicBezTo>
                  <a:cubicBezTo>
                    <a:pt x="1" y="1504"/>
                    <a:pt x="427" y="1955"/>
                    <a:pt x="978" y="1955"/>
                  </a:cubicBezTo>
                  <a:cubicBezTo>
                    <a:pt x="1530" y="1955"/>
                    <a:pt x="1956" y="1504"/>
                    <a:pt x="1956" y="978"/>
                  </a:cubicBezTo>
                  <a:cubicBezTo>
                    <a:pt x="1956" y="426"/>
                    <a:pt x="1530" y="0"/>
                    <a:pt x="978"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1185179" y="4499465"/>
              <a:ext cx="94196" cy="94196"/>
            </a:xfrm>
            <a:custGeom>
              <a:avLst/>
              <a:gdLst/>
              <a:ahLst/>
              <a:cxnLst/>
              <a:rect l="l" t="t" r="r" b="b"/>
              <a:pathLst>
                <a:path w="1956" h="1956" extrusionOk="0">
                  <a:moveTo>
                    <a:pt x="978" y="0"/>
                  </a:moveTo>
                  <a:cubicBezTo>
                    <a:pt x="427" y="0"/>
                    <a:pt x="1" y="426"/>
                    <a:pt x="1" y="978"/>
                  </a:cubicBezTo>
                  <a:cubicBezTo>
                    <a:pt x="1" y="1504"/>
                    <a:pt x="427" y="1955"/>
                    <a:pt x="978" y="1955"/>
                  </a:cubicBezTo>
                  <a:cubicBezTo>
                    <a:pt x="1505" y="1955"/>
                    <a:pt x="1956" y="1504"/>
                    <a:pt x="1956" y="978"/>
                  </a:cubicBezTo>
                  <a:cubicBezTo>
                    <a:pt x="1956" y="426"/>
                    <a:pt x="1505" y="0"/>
                    <a:pt x="978"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2177299" y="4004128"/>
              <a:ext cx="293327" cy="227881"/>
            </a:xfrm>
            <a:custGeom>
              <a:avLst/>
              <a:gdLst/>
              <a:ahLst/>
              <a:cxnLst/>
              <a:rect l="l" t="t" r="r" b="b"/>
              <a:pathLst>
                <a:path w="6091" h="4732" extrusionOk="0">
                  <a:moveTo>
                    <a:pt x="2990" y="1"/>
                  </a:moveTo>
                  <a:cubicBezTo>
                    <a:pt x="2928" y="1"/>
                    <a:pt x="2874" y="4"/>
                    <a:pt x="2832" y="10"/>
                  </a:cubicBezTo>
                  <a:cubicBezTo>
                    <a:pt x="1980" y="111"/>
                    <a:pt x="2005" y="537"/>
                    <a:pt x="1379" y="938"/>
                  </a:cubicBezTo>
                  <a:cubicBezTo>
                    <a:pt x="1203" y="1063"/>
                    <a:pt x="1003" y="1088"/>
                    <a:pt x="827" y="1188"/>
                  </a:cubicBezTo>
                  <a:cubicBezTo>
                    <a:pt x="201" y="1514"/>
                    <a:pt x="0" y="2467"/>
                    <a:pt x="477" y="2968"/>
                  </a:cubicBezTo>
                  <a:cubicBezTo>
                    <a:pt x="577" y="3093"/>
                    <a:pt x="727" y="3193"/>
                    <a:pt x="903" y="3244"/>
                  </a:cubicBezTo>
                  <a:cubicBezTo>
                    <a:pt x="942" y="3252"/>
                    <a:pt x="982" y="3255"/>
                    <a:pt x="1022" y="3255"/>
                  </a:cubicBezTo>
                  <a:cubicBezTo>
                    <a:pt x="1233" y="3255"/>
                    <a:pt x="1444" y="3156"/>
                    <a:pt x="1654" y="3093"/>
                  </a:cubicBezTo>
                  <a:cubicBezTo>
                    <a:pt x="1758" y="3052"/>
                    <a:pt x="1875" y="3027"/>
                    <a:pt x="1987" y="3027"/>
                  </a:cubicBezTo>
                  <a:cubicBezTo>
                    <a:pt x="2145" y="3027"/>
                    <a:pt x="2293" y="3076"/>
                    <a:pt x="2381" y="3193"/>
                  </a:cubicBezTo>
                  <a:cubicBezTo>
                    <a:pt x="2532" y="3419"/>
                    <a:pt x="2431" y="3720"/>
                    <a:pt x="2457" y="3970"/>
                  </a:cubicBezTo>
                  <a:cubicBezTo>
                    <a:pt x="2482" y="4296"/>
                    <a:pt x="2732" y="4597"/>
                    <a:pt x="3033" y="4697"/>
                  </a:cubicBezTo>
                  <a:cubicBezTo>
                    <a:pt x="3109" y="4721"/>
                    <a:pt x="3188" y="4732"/>
                    <a:pt x="3267" y="4732"/>
                  </a:cubicBezTo>
                  <a:cubicBezTo>
                    <a:pt x="3524" y="4732"/>
                    <a:pt x="3776" y="4613"/>
                    <a:pt x="3910" y="4422"/>
                  </a:cubicBezTo>
                  <a:cubicBezTo>
                    <a:pt x="4061" y="4246"/>
                    <a:pt x="4111" y="3995"/>
                    <a:pt x="4286" y="3845"/>
                  </a:cubicBezTo>
                  <a:cubicBezTo>
                    <a:pt x="4512" y="3645"/>
                    <a:pt x="4863" y="3645"/>
                    <a:pt x="5188" y="3620"/>
                  </a:cubicBezTo>
                  <a:cubicBezTo>
                    <a:pt x="5514" y="3594"/>
                    <a:pt x="5890" y="3494"/>
                    <a:pt x="5990" y="3168"/>
                  </a:cubicBezTo>
                  <a:cubicBezTo>
                    <a:pt x="6091" y="2817"/>
                    <a:pt x="5765" y="2492"/>
                    <a:pt x="5414" y="2341"/>
                  </a:cubicBezTo>
                  <a:cubicBezTo>
                    <a:pt x="5088" y="2166"/>
                    <a:pt x="4687" y="2041"/>
                    <a:pt x="4562" y="1690"/>
                  </a:cubicBezTo>
                  <a:cubicBezTo>
                    <a:pt x="4386" y="1289"/>
                    <a:pt x="4662" y="762"/>
                    <a:pt x="4411" y="386"/>
                  </a:cubicBezTo>
                  <a:cubicBezTo>
                    <a:pt x="4237" y="146"/>
                    <a:pt x="3414" y="1"/>
                    <a:pt x="2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2453669" y="4231523"/>
              <a:ext cx="70069" cy="71225"/>
            </a:xfrm>
            <a:custGeom>
              <a:avLst/>
              <a:gdLst/>
              <a:ahLst/>
              <a:cxnLst/>
              <a:rect l="l" t="t" r="r" b="b"/>
              <a:pathLst>
                <a:path w="1455" h="1479" extrusionOk="0">
                  <a:moveTo>
                    <a:pt x="728" y="0"/>
                  </a:moveTo>
                  <a:cubicBezTo>
                    <a:pt x="327" y="0"/>
                    <a:pt x="1" y="326"/>
                    <a:pt x="1" y="752"/>
                  </a:cubicBezTo>
                  <a:cubicBezTo>
                    <a:pt x="1" y="1153"/>
                    <a:pt x="327" y="1479"/>
                    <a:pt x="728" y="1479"/>
                  </a:cubicBezTo>
                  <a:cubicBezTo>
                    <a:pt x="1129" y="1479"/>
                    <a:pt x="1454" y="1153"/>
                    <a:pt x="1454" y="752"/>
                  </a:cubicBezTo>
                  <a:cubicBezTo>
                    <a:pt x="1454" y="326"/>
                    <a:pt x="1129" y="0"/>
                    <a:pt x="7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2081949" y="3956309"/>
              <a:ext cx="148518" cy="94196"/>
            </a:xfrm>
            <a:custGeom>
              <a:avLst/>
              <a:gdLst/>
              <a:ahLst/>
              <a:cxnLst/>
              <a:rect l="l" t="t" r="r" b="b"/>
              <a:pathLst>
                <a:path w="3084" h="1956" extrusionOk="0">
                  <a:moveTo>
                    <a:pt x="1554" y="1"/>
                  </a:moveTo>
                  <a:cubicBezTo>
                    <a:pt x="702" y="1"/>
                    <a:pt x="0" y="452"/>
                    <a:pt x="0" y="978"/>
                  </a:cubicBezTo>
                  <a:cubicBezTo>
                    <a:pt x="0" y="1530"/>
                    <a:pt x="702" y="1956"/>
                    <a:pt x="1554" y="1956"/>
                  </a:cubicBezTo>
                  <a:cubicBezTo>
                    <a:pt x="2406" y="1956"/>
                    <a:pt x="3083" y="1530"/>
                    <a:pt x="3083" y="978"/>
                  </a:cubicBezTo>
                  <a:cubicBezTo>
                    <a:pt x="3083" y="452"/>
                    <a:pt x="2406" y="1"/>
                    <a:pt x="15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7"/>
          <p:cNvSpPr txBox="1">
            <a:spLocks noGrp="1"/>
          </p:cNvSpPr>
          <p:nvPr>
            <p:ph type="title"/>
          </p:nvPr>
        </p:nvSpPr>
        <p:spPr>
          <a:xfrm>
            <a:off x="784886" y="2113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tx1"/>
                </a:solidFill>
              </a:rPr>
              <a:t>Tumori della pelle</a:t>
            </a:r>
            <a:endParaRPr sz="3200" dirty="0">
              <a:solidFill>
                <a:schemeClr val="tx1"/>
              </a:solidFill>
            </a:endParaRPr>
          </a:p>
        </p:txBody>
      </p:sp>
      <p:sp>
        <p:nvSpPr>
          <p:cNvPr id="434" name="Google Shape;434;p37"/>
          <p:cNvSpPr txBox="1">
            <a:spLocks noGrp="1"/>
          </p:cNvSpPr>
          <p:nvPr>
            <p:ph type="title" idx="2"/>
          </p:nvPr>
        </p:nvSpPr>
        <p:spPr>
          <a:xfrm>
            <a:off x="720029" y="2389540"/>
            <a:ext cx="2294700" cy="49925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Basocellulare</a:t>
            </a:r>
            <a:endParaRPr dirty="0"/>
          </a:p>
        </p:txBody>
      </p:sp>
      <p:sp>
        <p:nvSpPr>
          <p:cNvPr id="435" name="Google Shape;435;p37"/>
          <p:cNvSpPr txBox="1">
            <a:spLocks noGrp="1"/>
          </p:cNvSpPr>
          <p:nvPr>
            <p:ph type="subTitle" idx="1"/>
          </p:nvPr>
        </p:nvSpPr>
        <p:spPr>
          <a:xfrm>
            <a:off x="529457" y="2787076"/>
            <a:ext cx="2720890" cy="85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IT" sz="1200" dirty="0"/>
              <a:t>Il tipo più comune di cancro della pelle, che tende a crescere lentamente e </a:t>
            </a:r>
            <a:r>
              <a:rPr lang="it-IT" sz="1200" b="1" dirty="0"/>
              <a:t>raramente</a:t>
            </a:r>
            <a:r>
              <a:rPr lang="it-IT" sz="1200" dirty="0"/>
              <a:t> si diffonde ad altre parti del corpo.</a:t>
            </a:r>
            <a:endParaRPr sz="1200" dirty="0"/>
          </a:p>
        </p:txBody>
      </p:sp>
      <p:sp>
        <p:nvSpPr>
          <p:cNvPr id="436" name="Google Shape;436;p37"/>
          <p:cNvSpPr txBox="1">
            <a:spLocks noGrp="1"/>
          </p:cNvSpPr>
          <p:nvPr>
            <p:ph type="title" idx="3"/>
          </p:nvPr>
        </p:nvSpPr>
        <p:spPr>
          <a:xfrm>
            <a:off x="3510031" y="2410852"/>
            <a:ext cx="2294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Spinocellulare</a:t>
            </a:r>
            <a:endParaRPr dirty="0"/>
          </a:p>
        </p:txBody>
      </p:sp>
      <p:sp>
        <p:nvSpPr>
          <p:cNvPr id="437" name="Google Shape;437;p37"/>
          <p:cNvSpPr txBox="1">
            <a:spLocks noGrp="1"/>
          </p:cNvSpPr>
          <p:nvPr>
            <p:ph type="subTitle" idx="4"/>
          </p:nvPr>
        </p:nvSpPr>
        <p:spPr>
          <a:xfrm>
            <a:off x="3514518" y="2776588"/>
            <a:ext cx="2294700" cy="85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IT" sz="1200" dirty="0"/>
              <a:t>Un altro tipo comune di cancro della pelle, che può crescere rapidamente e diffondersi se non trattato.</a:t>
            </a:r>
            <a:endParaRPr sz="1200" dirty="0"/>
          </a:p>
        </p:txBody>
      </p:sp>
      <p:sp>
        <p:nvSpPr>
          <p:cNvPr id="438" name="Google Shape;438;p37"/>
          <p:cNvSpPr txBox="1">
            <a:spLocks noGrp="1"/>
          </p:cNvSpPr>
          <p:nvPr>
            <p:ph type="title" idx="5"/>
          </p:nvPr>
        </p:nvSpPr>
        <p:spPr>
          <a:xfrm>
            <a:off x="6122279" y="2380933"/>
            <a:ext cx="2294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Melanoma</a:t>
            </a:r>
            <a:endParaRPr dirty="0"/>
          </a:p>
        </p:txBody>
      </p:sp>
      <p:pic>
        <p:nvPicPr>
          <p:cNvPr id="8" name="Immagine 7">
            <a:extLst>
              <a:ext uri="{FF2B5EF4-FFF2-40B4-BE49-F238E27FC236}">
                <a16:creationId xmlns:a16="http://schemas.microsoft.com/office/drawing/2014/main" id="{C1B92DB2-B9C0-754F-73AF-C016D010A6B3}"/>
              </a:ext>
            </a:extLst>
          </p:cNvPr>
          <p:cNvPicPr>
            <a:picLocks noChangeAspect="1"/>
          </p:cNvPicPr>
          <p:nvPr/>
        </p:nvPicPr>
        <p:blipFill>
          <a:blip r:embed="rId3"/>
          <a:stretch>
            <a:fillRect/>
          </a:stretch>
        </p:blipFill>
        <p:spPr>
          <a:xfrm>
            <a:off x="1043676" y="1064654"/>
            <a:ext cx="1692452" cy="12926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Immagine 9" descr="Immagine che contiene persona, invertebrato, acarino&#10;&#10;Descrizione generata automaticamente">
            <a:extLst>
              <a:ext uri="{FF2B5EF4-FFF2-40B4-BE49-F238E27FC236}">
                <a16:creationId xmlns:a16="http://schemas.microsoft.com/office/drawing/2014/main" id="{8172CEBA-7DFD-4933-5BAD-351228266238}"/>
              </a:ext>
            </a:extLst>
          </p:cNvPr>
          <p:cNvPicPr>
            <a:picLocks noChangeAspect="1"/>
          </p:cNvPicPr>
          <p:nvPr/>
        </p:nvPicPr>
        <p:blipFill rotWithShape="1">
          <a:blip r:embed="rId4"/>
          <a:srcRect l="5746" t="6261" r="3505" b="25773"/>
          <a:stretch/>
        </p:blipFill>
        <p:spPr>
          <a:xfrm>
            <a:off x="3861346" y="1064654"/>
            <a:ext cx="1723510" cy="12926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Immagine 11" descr="Immagine che contiene primo piano, acarino, bacca&#10;&#10;Descrizione generata automaticamente">
            <a:extLst>
              <a:ext uri="{FF2B5EF4-FFF2-40B4-BE49-F238E27FC236}">
                <a16:creationId xmlns:a16="http://schemas.microsoft.com/office/drawing/2014/main" id="{150FA139-725C-E73E-ABED-C71A7BBDA6F5}"/>
              </a:ext>
            </a:extLst>
          </p:cNvPr>
          <p:cNvPicPr>
            <a:picLocks noChangeAspect="1"/>
          </p:cNvPicPr>
          <p:nvPr/>
        </p:nvPicPr>
        <p:blipFill>
          <a:blip r:embed="rId5"/>
          <a:stretch>
            <a:fillRect/>
          </a:stretch>
        </p:blipFill>
        <p:spPr>
          <a:xfrm>
            <a:off x="6407874" y="1064653"/>
            <a:ext cx="1723511" cy="12926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CasellaDiTesto 15">
            <a:extLst>
              <a:ext uri="{FF2B5EF4-FFF2-40B4-BE49-F238E27FC236}">
                <a16:creationId xmlns:a16="http://schemas.microsoft.com/office/drawing/2014/main" id="{AB516A63-4064-7E77-B2BE-803D40DEB51F}"/>
              </a:ext>
            </a:extLst>
          </p:cNvPr>
          <p:cNvSpPr txBox="1"/>
          <p:nvPr/>
        </p:nvSpPr>
        <p:spPr>
          <a:xfrm>
            <a:off x="44427" y="4136826"/>
            <a:ext cx="2225460" cy="338554"/>
          </a:xfrm>
          <a:prstGeom prst="rect">
            <a:avLst/>
          </a:prstGeom>
          <a:noFill/>
        </p:spPr>
        <p:txBody>
          <a:bodyPr wrap="square">
            <a:spAutoFit/>
          </a:bodyPr>
          <a:lstStyle/>
          <a:p>
            <a:r>
              <a:rPr lang="it-IT" sz="1600" dirty="0">
                <a:highlight>
                  <a:srgbClr val="FFC9E0"/>
                </a:highlight>
                <a:latin typeface="Montserrat Medium" panose="020F0502020204030204" pitchFamily="2" charset="0"/>
              </a:rPr>
              <a:t>I</a:t>
            </a:r>
            <a:r>
              <a:rPr lang="en" sz="1600" dirty="0">
                <a:highlight>
                  <a:srgbClr val="FFC9E0"/>
                </a:highlight>
                <a:latin typeface="Montserrat Medium" panose="020F0502020204030204" pitchFamily="2" charset="0"/>
              </a:rPr>
              <a:t>ncidenza</a:t>
            </a:r>
            <a:r>
              <a:rPr lang="en" sz="1600" dirty="0">
                <a:latin typeface="Montserrat Medium" panose="020F0502020204030204" pitchFamily="2" charset="0"/>
              </a:rPr>
              <a:t>:        </a:t>
            </a:r>
            <a:r>
              <a:rPr lang="en" sz="1600" dirty="0">
                <a:latin typeface="Montserrat SemiBold" panose="00000700000000000000" pitchFamily="2" charset="0"/>
              </a:rPr>
              <a:t>75%</a:t>
            </a:r>
            <a:endParaRPr lang="it-IT" sz="1800" dirty="0">
              <a:latin typeface="Montserrat SemiBold" panose="00000700000000000000" pitchFamily="2" charset="0"/>
            </a:endParaRPr>
          </a:p>
        </p:txBody>
      </p:sp>
      <p:sp>
        <p:nvSpPr>
          <p:cNvPr id="17" name="CasellaDiTesto 16">
            <a:extLst>
              <a:ext uri="{FF2B5EF4-FFF2-40B4-BE49-F238E27FC236}">
                <a16:creationId xmlns:a16="http://schemas.microsoft.com/office/drawing/2014/main" id="{029885E0-D0AE-515F-3EC8-A2425F5BA23E}"/>
              </a:ext>
            </a:extLst>
          </p:cNvPr>
          <p:cNvSpPr txBox="1"/>
          <p:nvPr/>
        </p:nvSpPr>
        <p:spPr>
          <a:xfrm>
            <a:off x="4299566" y="4133554"/>
            <a:ext cx="847070" cy="338554"/>
          </a:xfrm>
          <a:prstGeom prst="rect">
            <a:avLst/>
          </a:prstGeom>
          <a:noFill/>
        </p:spPr>
        <p:txBody>
          <a:bodyPr wrap="square">
            <a:spAutoFit/>
          </a:bodyPr>
          <a:lstStyle/>
          <a:p>
            <a:r>
              <a:rPr lang="en" sz="1600" dirty="0">
                <a:latin typeface="Montserrat SemiBold" panose="00000700000000000000" pitchFamily="2" charset="0"/>
              </a:rPr>
              <a:t>20%</a:t>
            </a:r>
            <a:endParaRPr lang="it-IT" sz="1600" dirty="0">
              <a:latin typeface="Montserrat SemiBold" panose="00000700000000000000" pitchFamily="2" charset="0"/>
            </a:endParaRPr>
          </a:p>
        </p:txBody>
      </p:sp>
      <p:sp>
        <p:nvSpPr>
          <p:cNvPr id="18" name="CasellaDiTesto 17">
            <a:extLst>
              <a:ext uri="{FF2B5EF4-FFF2-40B4-BE49-F238E27FC236}">
                <a16:creationId xmlns:a16="http://schemas.microsoft.com/office/drawing/2014/main" id="{2B759CE3-88F2-94A6-B07E-53A2BC42D742}"/>
              </a:ext>
            </a:extLst>
          </p:cNvPr>
          <p:cNvSpPr txBox="1"/>
          <p:nvPr/>
        </p:nvSpPr>
        <p:spPr>
          <a:xfrm>
            <a:off x="6989311" y="4133554"/>
            <a:ext cx="847070" cy="338554"/>
          </a:xfrm>
          <a:prstGeom prst="rect">
            <a:avLst/>
          </a:prstGeom>
          <a:noFill/>
        </p:spPr>
        <p:txBody>
          <a:bodyPr wrap="square">
            <a:spAutoFit/>
          </a:bodyPr>
          <a:lstStyle/>
          <a:p>
            <a:r>
              <a:rPr lang="en" sz="1600" dirty="0">
                <a:latin typeface="Montserrat SemiBold" panose="00000700000000000000" pitchFamily="2" charset="0"/>
              </a:rPr>
              <a:t>5%</a:t>
            </a:r>
            <a:endParaRPr lang="it-IT" sz="1600" dirty="0">
              <a:latin typeface="Montserrat SemiBold" panose="00000700000000000000" pitchFamily="2" charset="0"/>
            </a:endParaRPr>
          </a:p>
        </p:txBody>
      </p:sp>
      <p:sp>
        <p:nvSpPr>
          <p:cNvPr id="22" name="CasellaDiTesto 21">
            <a:extLst>
              <a:ext uri="{FF2B5EF4-FFF2-40B4-BE49-F238E27FC236}">
                <a16:creationId xmlns:a16="http://schemas.microsoft.com/office/drawing/2014/main" id="{393B01E5-49DB-1E3A-0C8E-A7ECB9561FAF}"/>
              </a:ext>
            </a:extLst>
          </p:cNvPr>
          <p:cNvSpPr txBox="1"/>
          <p:nvPr/>
        </p:nvSpPr>
        <p:spPr>
          <a:xfrm>
            <a:off x="6194186" y="2776588"/>
            <a:ext cx="2294700" cy="1200329"/>
          </a:xfrm>
          <a:prstGeom prst="rect">
            <a:avLst/>
          </a:prstGeom>
          <a:noFill/>
        </p:spPr>
        <p:txBody>
          <a:bodyPr wrap="square" rtlCol="0">
            <a:spAutoFit/>
          </a:bodyPr>
          <a:lstStyle/>
          <a:p>
            <a:pPr algn="just"/>
            <a:r>
              <a:rPr lang="it-IT" sz="1200" dirty="0">
                <a:latin typeface="Cambay" panose="020B0604020202020204" charset="0"/>
                <a:cs typeface="Cambay" panose="020B0604020202020204" charset="0"/>
              </a:rPr>
              <a:t>Meno comune ma più pericoloso, è responsabile della maggioranza delle morti. Ha il potenziale di diffondersi ad altre parti del corpo se non trattato precocemente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8"/>
          <p:cNvSpPr txBox="1">
            <a:spLocks noGrp="1"/>
          </p:cNvSpPr>
          <p:nvPr>
            <p:ph type="title"/>
          </p:nvPr>
        </p:nvSpPr>
        <p:spPr>
          <a:xfrm>
            <a:off x="720000" y="1360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malattia</a:t>
            </a:r>
            <a:endParaRPr dirty="0"/>
          </a:p>
        </p:txBody>
      </p:sp>
      <p:pic>
        <p:nvPicPr>
          <p:cNvPr id="2" name="Immagine 1" descr="Immagine che contiene testo, torta di compleanno, dessert, schermata&#10;&#10;Descrizione generata automaticamente">
            <a:extLst>
              <a:ext uri="{FF2B5EF4-FFF2-40B4-BE49-F238E27FC236}">
                <a16:creationId xmlns:a16="http://schemas.microsoft.com/office/drawing/2014/main" id="{AB548019-2D2F-225D-B2C6-6CDBACC5E3E2}"/>
              </a:ext>
            </a:extLst>
          </p:cNvPr>
          <p:cNvPicPr>
            <a:picLocks noChangeAspect="1"/>
          </p:cNvPicPr>
          <p:nvPr/>
        </p:nvPicPr>
        <p:blipFill rotWithShape="1">
          <a:blip r:embed="rId3"/>
          <a:srcRect t="15296"/>
          <a:stretch/>
        </p:blipFill>
        <p:spPr>
          <a:xfrm>
            <a:off x="975204" y="1143133"/>
            <a:ext cx="4594950" cy="26959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91" name="Titolo 490">
            <a:extLst>
              <a:ext uri="{FF2B5EF4-FFF2-40B4-BE49-F238E27FC236}">
                <a16:creationId xmlns:a16="http://schemas.microsoft.com/office/drawing/2014/main" id="{AFE1F946-35FC-FA27-93EC-FA002E4AEAD6}"/>
              </a:ext>
            </a:extLst>
          </p:cNvPr>
          <p:cNvSpPr>
            <a:spLocks noGrp="1"/>
          </p:cNvSpPr>
          <p:nvPr>
            <p:ph type="title" idx="3"/>
          </p:nvPr>
        </p:nvSpPr>
        <p:spPr>
          <a:xfrm>
            <a:off x="5871321" y="1143133"/>
            <a:ext cx="2485278" cy="411900"/>
          </a:xfrm>
        </p:spPr>
        <p:txBody>
          <a:bodyPr/>
          <a:lstStyle/>
          <a:p>
            <a:r>
              <a:rPr lang="it-IT" dirty="0"/>
              <a:t>Come si sviluppa</a:t>
            </a:r>
          </a:p>
        </p:txBody>
      </p:sp>
      <p:sp>
        <p:nvSpPr>
          <p:cNvPr id="500" name="CasellaDiTesto 499">
            <a:extLst>
              <a:ext uri="{FF2B5EF4-FFF2-40B4-BE49-F238E27FC236}">
                <a16:creationId xmlns:a16="http://schemas.microsoft.com/office/drawing/2014/main" id="{8BDD4852-1E45-0ED2-F5B9-623E243AF6CB}"/>
              </a:ext>
            </a:extLst>
          </p:cNvPr>
          <p:cNvSpPr txBox="1"/>
          <p:nvPr/>
        </p:nvSpPr>
        <p:spPr>
          <a:xfrm>
            <a:off x="5674626" y="1557143"/>
            <a:ext cx="2878667" cy="2031325"/>
          </a:xfrm>
          <a:prstGeom prst="rect">
            <a:avLst/>
          </a:prstGeom>
          <a:noFill/>
        </p:spPr>
        <p:txBody>
          <a:bodyPr wrap="square" rtlCol="0">
            <a:spAutoFit/>
          </a:bodyPr>
          <a:lstStyle/>
          <a:p>
            <a:pPr algn="just"/>
            <a:r>
              <a:rPr lang="it-IT" dirty="0">
                <a:latin typeface="Calibri" panose="020F0502020204030204" pitchFamily="34" charset="0"/>
                <a:cs typeface="Calibri" panose="020F0502020204030204" pitchFamily="34" charset="0"/>
              </a:rPr>
              <a:t>I tumori della pelle si sviluppano in seguito ad un’alterazione genetica cellulare, che porta alla crescita di una massa tumorale. Se questa rimane circoscritta si parla di tumore benigno, altrimenti se si sposta in altre parti del corpo, formando metastasi, diventa maligno.</a:t>
            </a:r>
          </a:p>
          <a:p>
            <a:pPr algn="just"/>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grpSp>
        <p:nvGrpSpPr>
          <p:cNvPr id="537" name="Google Shape;537;p41"/>
          <p:cNvGrpSpPr/>
          <p:nvPr/>
        </p:nvGrpSpPr>
        <p:grpSpPr>
          <a:xfrm>
            <a:off x="2555931" y="1543226"/>
            <a:ext cx="4032137" cy="3662305"/>
            <a:chOff x="2502085" y="1870422"/>
            <a:chExt cx="4139771" cy="3760067"/>
          </a:xfrm>
        </p:grpSpPr>
        <p:sp>
          <p:nvSpPr>
            <p:cNvPr id="538" name="Google Shape;538;p41"/>
            <p:cNvSpPr/>
            <p:nvPr/>
          </p:nvSpPr>
          <p:spPr>
            <a:xfrm>
              <a:off x="2502085" y="1870422"/>
              <a:ext cx="4139771" cy="3760067"/>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0E0B">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p:nvPr/>
          </p:nvSpPr>
          <p:spPr>
            <a:xfrm>
              <a:off x="3599567" y="2167616"/>
              <a:ext cx="374460" cy="287964"/>
            </a:xfrm>
            <a:custGeom>
              <a:avLst/>
              <a:gdLst/>
              <a:ahLst/>
              <a:cxnLst/>
              <a:rect l="l" t="t" r="r" b="b"/>
              <a:pathLst>
                <a:path w="9875" h="7595" extrusionOk="0">
                  <a:moveTo>
                    <a:pt x="5163" y="251"/>
                  </a:moveTo>
                  <a:cubicBezTo>
                    <a:pt x="5464" y="251"/>
                    <a:pt x="5740" y="477"/>
                    <a:pt x="6065" y="727"/>
                  </a:cubicBezTo>
                  <a:cubicBezTo>
                    <a:pt x="6491" y="1053"/>
                    <a:pt x="6968" y="1429"/>
                    <a:pt x="7569" y="1454"/>
                  </a:cubicBezTo>
                  <a:cubicBezTo>
                    <a:pt x="8522" y="1479"/>
                    <a:pt x="9524" y="1980"/>
                    <a:pt x="9574" y="2833"/>
                  </a:cubicBezTo>
                  <a:cubicBezTo>
                    <a:pt x="9624" y="3685"/>
                    <a:pt x="8697" y="4261"/>
                    <a:pt x="7895" y="4487"/>
                  </a:cubicBezTo>
                  <a:cubicBezTo>
                    <a:pt x="7745" y="4537"/>
                    <a:pt x="7594" y="4587"/>
                    <a:pt x="7444" y="4612"/>
                  </a:cubicBezTo>
                  <a:cubicBezTo>
                    <a:pt x="6692" y="4813"/>
                    <a:pt x="5915" y="5038"/>
                    <a:pt x="5414" y="5640"/>
                  </a:cubicBezTo>
                  <a:cubicBezTo>
                    <a:pt x="5263" y="5840"/>
                    <a:pt x="5138" y="6066"/>
                    <a:pt x="5038" y="6291"/>
                  </a:cubicBezTo>
                  <a:cubicBezTo>
                    <a:pt x="4887" y="6567"/>
                    <a:pt x="4762" y="6818"/>
                    <a:pt x="4562" y="7018"/>
                  </a:cubicBezTo>
                  <a:cubicBezTo>
                    <a:pt x="4355" y="7225"/>
                    <a:pt x="4044" y="7347"/>
                    <a:pt x="3704" y="7347"/>
                  </a:cubicBezTo>
                  <a:cubicBezTo>
                    <a:pt x="3673" y="7347"/>
                    <a:pt x="3641" y="7346"/>
                    <a:pt x="3609" y="7344"/>
                  </a:cubicBezTo>
                  <a:cubicBezTo>
                    <a:pt x="3233" y="7319"/>
                    <a:pt x="2882" y="7168"/>
                    <a:pt x="2682" y="6893"/>
                  </a:cubicBezTo>
                  <a:cubicBezTo>
                    <a:pt x="2481" y="6642"/>
                    <a:pt x="2381" y="6266"/>
                    <a:pt x="2456" y="5890"/>
                  </a:cubicBezTo>
                  <a:cubicBezTo>
                    <a:pt x="2532" y="5539"/>
                    <a:pt x="2707" y="5214"/>
                    <a:pt x="3008" y="5038"/>
                  </a:cubicBezTo>
                  <a:lnTo>
                    <a:pt x="3158" y="4938"/>
                  </a:lnTo>
                  <a:lnTo>
                    <a:pt x="3008" y="4838"/>
                  </a:lnTo>
                  <a:cubicBezTo>
                    <a:pt x="2682" y="4587"/>
                    <a:pt x="2281" y="4437"/>
                    <a:pt x="1905" y="4286"/>
                  </a:cubicBezTo>
                  <a:cubicBezTo>
                    <a:pt x="1704" y="4211"/>
                    <a:pt x="1504" y="4136"/>
                    <a:pt x="1303" y="4036"/>
                  </a:cubicBezTo>
                  <a:cubicBezTo>
                    <a:pt x="677" y="3760"/>
                    <a:pt x="301" y="3359"/>
                    <a:pt x="276" y="2983"/>
                  </a:cubicBezTo>
                  <a:cubicBezTo>
                    <a:pt x="251" y="2707"/>
                    <a:pt x="426" y="2432"/>
                    <a:pt x="777" y="2206"/>
                  </a:cubicBezTo>
                  <a:cubicBezTo>
                    <a:pt x="1103" y="1980"/>
                    <a:pt x="1554" y="1980"/>
                    <a:pt x="2030" y="1955"/>
                  </a:cubicBezTo>
                  <a:cubicBezTo>
                    <a:pt x="2431" y="1955"/>
                    <a:pt x="2857" y="1955"/>
                    <a:pt x="3208" y="1830"/>
                  </a:cubicBezTo>
                  <a:cubicBezTo>
                    <a:pt x="3534" y="1680"/>
                    <a:pt x="3860" y="1329"/>
                    <a:pt x="4161" y="1003"/>
                  </a:cubicBezTo>
                  <a:cubicBezTo>
                    <a:pt x="4486" y="627"/>
                    <a:pt x="4837" y="251"/>
                    <a:pt x="5163" y="251"/>
                  </a:cubicBezTo>
                  <a:close/>
                  <a:moveTo>
                    <a:pt x="5138" y="0"/>
                  </a:moveTo>
                  <a:cubicBezTo>
                    <a:pt x="4737" y="26"/>
                    <a:pt x="4361" y="427"/>
                    <a:pt x="3985" y="853"/>
                  </a:cubicBezTo>
                  <a:cubicBezTo>
                    <a:pt x="3710" y="1153"/>
                    <a:pt x="3409" y="1479"/>
                    <a:pt x="3108" y="1604"/>
                  </a:cubicBezTo>
                  <a:cubicBezTo>
                    <a:pt x="2807" y="1730"/>
                    <a:pt x="2431" y="1730"/>
                    <a:pt x="2030" y="1730"/>
                  </a:cubicBezTo>
                  <a:cubicBezTo>
                    <a:pt x="1554" y="1730"/>
                    <a:pt x="1028" y="1730"/>
                    <a:pt x="652" y="2005"/>
                  </a:cubicBezTo>
                  <a:cubicBezTo>
                    <a:pt x="100" y="2356"/>
                    <a:pt x="0" y="2732"/>
                    <a:pt x="25" y="2983"/>
                  </a:cubicBezTo>
                  <a:cubicBezTo>
                    <a:pt x="75" y="3459"/>
                    <a:pt x="501" y="3935"/>
                    <a:pt x="1203" y="4261"/>
                  </a:cubicBezTo>
                  <a:cubicBezTo>
                    <a:pt x="1404" y="4361"/>
                    <a:pt x="1604" y="4437"/>
                    <a:pt x="1805" y="4512"/>
                  </a:cubicBezTo>
                  <a:cubicBezTo>
                    <a:pt x="2131" y="4637"/>
                    <a:pt x="2456" y="4762"/>
                    <a:pt x="2732" y="4938"/>
                  </a:cubicBezTo>
                  <a:cubicBezTo>
                    <a:pt x="2456" y="5163"/>
                    <a:pt x="2281" y="5489"/>
                    <a:pt x="2231" y="5865"/>
                  </a:cubicBezTo>
                  <a:cubicBezTo>
                    <a:pt x="2156" y="6291"/>
                    <a:pt x="2256" y="6742"/>
                    <a:pt x="2506" y="7043"/>
                  </a:cubicBezTo>
                  <a:cubicBezTo>
                    <a:pt x="2757" y="7369"/>
                    <a:pt x="3158" y="7569"/>
                    <a:pt x="3584" y="7595"/>
                  </a:cubicBezTo>
                  <a:lnTo>
                    <a:pt x="3684" y="7595"/>
                  </a:lnTo>
                  <a:cubicBezTo>
                    <a:pt x="4085" y="7595"/>
                    <a:pt x="4486" y="7444"/>
                    <a:pt x="4737" y="7168"/>
                  </a:cubicBezTo>
                  <a:cubicBezTo>
                    <a:pt x="4963" y="6943"/>
                    <a:pt x="5113" y="6667"/>
                    <a:pt x="5238" y="6391"/>
                  </a:cubicBezTo>
                  <a:cubicBezTo>
                    <a:pt x="5364" y="6166"/>
                    <a:pt x="5464" y="5965"/>
                    <a:pt x="5589" y="5790"/>
                  </a:cubicBezTo>
                  <a:cubicBezTo>
                    <a:pt x="6040" y="5239"/>
                    <a:pt x="6792" y="5038"/>
                    <a:pt x="7494" y="4863"/>
                  </a:cubicBezTo>
                  <a:cubicBezTo>
                    <a:pt x="7644" y="4813"/>
                    <a:pt x="7820" y="4762"/>
                    <a:pt x="7970" y="4712"/>
                  </a:cubicBezTo>
                  <a:cubicBezTo>
                    <a:pt x="8847" y="4462"/>
                    <a:pt x="9875" y="3810"/>
                    <a:pt x="9825" y="2833"/>
                  </a:cubicBezTo>
                  <a:cubicBezTo>
                    <a:pt x="9775" y="1830"/>
                    <a:pt x="8647" y="1254"/>
                    <a:pt x="7594" y="1203"/>
                  </a:cubicBezTo>
                  <a:cubicBezTo>
                    <a:pt x="7068" y="1178"/>
                    <a:pt x="6617" y="853"/>
                    <a:pt x="6216" y="552"/>
                  </a:cubicBezTo>
                  <a:cubicBezTo>
                    <a:pt x="5865" y="251"/>
                    <a:pt x="5514" y="0"/>
                    <a:pt x="5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1"/>
            <p:cNvSpPr/>
            <p:nvPr/>
          </p:nvSpPr>
          <p:spPr>
            <a:xfrm>
              <a:off x="5936911" y="3001836"/>
              <a:ext cx="329790" cy="383965"/>
            </a:xfrm>
            <a:custGeom>
              <a:avLst/>
              <a:gdLst/>
              <a:ahLst/>
              <a:cxnLst/>
              <a:rect l="l" t="t" r="r" b="b"/>
              <a:pathLst>
                <a:path w="8697" h="10127" extrusionOk="0">
                  <a:moveTo>
                    <a:pt x="4511" y="0"/>
                  </a:moveTo>
                  <a:cubicBezTo>
                    <a:pt x="4503" y="0"/>
                    <a:pt x="4495" y="0"/>
                    <a:pt x="4486" y="1"/>
                  </a:cubicBezTo>
                  <a:cubicBezTo>
                    <a:pt x="4286" y="1"/>
                    <a:pt x="4110" y="126"/>
                    <a:pt x="4010" y="276"/>
                  </a:cubicBezTo>
                  <a:cubicBezTo>
                    <a:pt x="3659" y="677"/>
                    <a:pt x="3659" y="1254"/>
                    <a:pt x="3709" y="1780"/>
                  </a:cubicBezTo>
                  <a:cubicBezTo>
                    <a:pt x="3760" y="2282"/>
                    <a:pt x="3835" y="2833"/>
                    <a:pt x="3634" y="3309"/>
                  </a:cubicBezTo>
                  <a:cubicBezTo>
                    <a:pt x="3487" y="3677"/>
                    <a:pt x="3096" y="3951"/>
                    <a:pt x="2730" y="3951"/>
                  </a:cubicBezTo>
                  <a:cubicBezTo>
                    <a:pt x="2598" y="3951"/>
                    <a:pt x="2469" y="3915"/>
                    <a:pt x="2356" y="3835"/>
                  </a:cubicBezTo>
                  <a:cubicBezTo>
                    <a:pt x="2012" y="3565"/>
                    <a:pt x="1885" y="2957"/>
                    <a:pt x="1455" y="2957"/>
                  </a:cubicBezTo>
                  <a:cubicBezTo>
                    <a:pt x="1446" y="2957"/>
                    <a:pt x="1437" y="2958"/>
                    <a:pt x="1429" y="2958"/>
                  </a:cubicBezTo>
                  <a:cubicBezTo>
                    <a:pt x="1253" y="2958"/>
                    <a:pt x="1103" y="3084"/>
                    <a:pt x="1003" y="3209"/>
                  </a:cubicBezTo>
                  <a:cubicBezTo>
                    <a:pt x="0" y="4312"/>
                    <a:pt x="301" y="6467"/>
                    <a:pt x="1554" y="7244"/>
                  </a:cubicBezTo>
                  <a:cubicBezTo>
                    <a:pt x="2155" y="7620"/>
                    <a:pt x="2857" y="7344"/>
                    <a:pt x="3333" y="7896"/>
                  </a:cubicBezTo>
                  <a:cubicBezTo>
                    <a:pt x="3810" y="8447"/>
                    <a:pt x="3384" y="9424"/>
                    <a:pt x="3985" y="9926"/>
                  </a:cubicBezTo>
                  <a:cubicBezTo>
                    <a:pt x="4162" y="10071"/>
                    <a:pt x="4374" y="10126"/>
                    <a:pt x="4599" y="10126"/>
                  </a:cubicBezTo>
                  <a:cubicBezTo>
                    <a:pt x="4915" y="10126"/>
                    <a:pt x="5256" y="10018"/>
                    <a:pt x="5564" y="9901"/>
                  </a:cubicBezTo>
                  <a:cubicBezTo>
                    <a:pt x="5689" y="9850"/>
                    <a:pt x="5840" y="9800"/>
                    <a:pt x="5940" y="9675"/>
                  </a:cubicBezTo>
                  <a:cubicBezTo>
                    <a:pt x="6115" y="9449"/>
                    <a:pt x="6040" y="9124"/>
                    <a:pt x="5965" y="8848"/>
                  </a:cubicBezTo>
                  <a:cubicBezTo>
                    <a:pt x="5790" y="8171"/>
                    <a:pt x="5890" y="7344"/>
                    <a:pt x="6466" y="6943"/>
                  </a:cubicBezTo>
                  <a:cubicBezTo>
                    <a:pt x="6993" y="6542"/>
                    <a:pt x="7744" y="6592"/>
                    <a:pt x="8221" y="6166"/>
                  </a:cubicBezTo>
                  <a:cubicBezTo>
                    <a:pt x="8622" y="5815"/>
                    <a:pt x="8697" y="5164"/>
                    <a:pt x="8547" y="4662"/>
                  </a:cubicBezTo>
                  <a:cubicBezTo>
                    <a:pt x="8321" y="3961"/>
                    <a:pt x="7694" y="3434"/>
                    <a:pt x="6993" y="3309"/>
                  </a:cubicBezTo>
                  <a:cubicBezTo>
                    <a:pt x="6291" y="3184"/>
                    <a:pt x="5364" y="3334"/>
                    <a:pt x="5013" y="2733"/>
                  </a:cubicBezTo>
                  <a:cubicBezTo>
                    <a:pt x="4737" y="2282"/>
                    <a:pt x="4988" y="1705"/>
                    <a:pt x="5088" y="1204"/>
                  </a:cubicBezTo>
                  <a:cubicBezTo>
                    <a:pt x="5211" y="711"/>
                    <a:pt x="4995" y="0"/>
                    <a:pt x="4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1"/>
            <p:cNvSpPr/>
            <p:nvPr/>
          </p:nvSpPr>
          <p:spPr>
            <a:xfrm>
              <a:off x="3013875" y="3841338"/>
              <a:ext cx="371654" cy="306277"/>
            </a:xfrm>
            <a:custGeom>
              <a:avLst/>
              <a:gdLst/>
              <a:ahLst/>
              <a:cxnLst/>
              <a:rect l="l" t="t" r="r" b="b"/>
              <a:pathLst>
                <a:path w="9801" h="8078" extrusionOk="0">
                  <a:moveTo>
                    <a:pt x="854" y="231"/>
                  </a:moveTo>
                  <a:cubicBezTo>
                    <a:pt x="1325" y="231"/>
                    <a:pt x="1756" y="445"/>
                    <a:pt x="2231" y="659"/>
                  </a:cubicBezTo>
                  <a:cubicBezTo>
                    <a:pt x="2693" y="901"/>
                    <a:pt x="3155" y="1124"/>
                    <a:pt x="3651" y="1124"/>
                  </a:cubicBezTo>
                  <a:cubicBezTo>
                    <a:pt x="3720" y="1124"/>
                    <a:pt x="3790" y="1119"/>
                    <a:pt x="3860" y="1110"/>
                  </a:cubicBezTo>
                  <a:cubicBezTo>
                    <a:pt x="4186" y="1085"/>
                    <a:pt x="4512" y="935"/>
                    <a:pt x="4813" y="809"/>
                  </a:cubicBezTo>
                  <a:cubicBezTo>
                    <a:pt x="5135" y="658"/>
                    <a:pt x="5457" y="506"/>
                    <a:pt x="5757" y="506"/>
                  </a:cubicBezTo>
                  <a:cubicBezTo>
                    <a:pt x="5854" y="506"/>
                    <a:pt x="5949" y="522"/>
                    <a:pt x="6041" y="559"/>
                  </a:cubicBezTo>
                  <a:cubicBezTo>
                    <a:pt x="6718" y="809"/>
                    <a:pt x="6768" y="1787"/>
                    <a:pt x="6743" y="2338"/>
                  </a:cubicBezTo>
                  <a:cubicBezTo>
                    <a:pt x="6718" y="3140"/>
                    <a:pt x="6743" y="4043"/>
                    <a:pt x="7394" y="4469"/>
                  </a:cubicBezTo>
                  <a:cubicBezTo>
                    <a:pt x="7670" y="4644"/>
                    <a:pt x="8021" y="4694"/>
                    <a:pt x="8322" y="4719"/>
                  </a:cubicBezTo>
                  <a:cubicBezTo>
                    <a:pt x="8422" y="4719"/>
                    <a:pt x="8497" y="4744"/>
                    <a:pt x="8572" y="4744"/>
                  </a:cubicBezTo>
                  <a:cubicBezTo>
                    <a:pt x="8848" y="4794"/>
                    <a:pt x="9299" y="4895"/>
                    <a:pt x="9424" y="5246"/>
                  </a:cubicBezTo>
                  <a:cubicBezTo>
                    <a:pt x="9550" y="5521"/>
                    <a:pt x="9399" y="5847"/>
                    <a:pt x="9274" y="6148"/>
                  </a:cubicBezTo>
                  <a:cubicBezTo>
                    <a:pt x="8658" y="7414"/>
                    <a:pt x="7637" y="7839"/>
                    <a:pt x="6481" y="7839"/>
                  </a:cubicBezTo>
                  <a:cubicBezTo>
                    <a:pt x="5096" y="7839"/>
                    <a:pt x="3517" y="7230"/>
                    <a:pt x="2206" y="6724"/>
                  </a:cubicBezTo>
                  <a:lnTo>
                    <a:pt x="2106" y="6674"/>
                  </a:lnTo>
                  <a:cubicBezTo>
                    <a:pt x="1780" y="6549"/>
                    <a:pt x="1379" y="6373"/>
                    <a:pt x="1304" y="6022"/>
                  </a:cubicBezTo>
                  <a:cubicBezTo>
                    <a:pt x="1229" y="5697"/>
                    <a:pt x="1454" y="5421"/>
                    <a:pt x="1705" y="5120"/>
                  </a:cubicBezTo>
                  <a:cubicBezTo>
                    <a:pt x="1905" y="4845"/>
                    <a:pt x="2131" y="4569"/>
                    <a:pt x="2181" y="4243"/>
                  </a:cubicBezTo>
                  <a:cubicBezTo>
                    <a:pt x="2281" y="3692"/>
                    <a:pt x="1880" y="3215"/>
                    <a:pt x="1655" y="2965"/>
                  </a:cubicBezTo>
                  <a:cubicBezTo>
                    <a:pt x="1530" y="2865"/>
                    <a:pt x="1404" y="2764"/>
                    <a:pt x="1279" y="2639"/>
                  </a:cubicBezTo>
                  <a:cubicBezTo>
                    <a:pt x="1053" y="2464"/>
                    <a:pt x="853" y="2313"/>
                    <a:pt x="677" y="2088"/>
                  </a:cubicBezTo>
                  <a:cubicBezTo>
                    <a:pt x="352" y="1662"/>
                    <a:pt x="251" y="1060"/>
                    <a:pt x="402" y="534"/>
                  </a:cubicBezTo>
                  <a:cubicBezTo>
                    <a:pt x="427" y="459"/>
                    <a:pt x="452" y="383"/>
                    <a:pt x="527" y="308"/>
                  </a:cubicBezTo>
                  <a:cubicBezTo>
                    <a:pt x="577" y="258"/>
                    <a:pt x="652" y="233"/>
                    <a:pt x="778" y="233"/>
                  </a:cubicBezTo>
                  <a:cubicBezTo>
                    <a:pt x="803" y="232"/>
                    <a:pt x="829" y="231"/>
                    <a:pt x="854" y="231"/>
                  </a:cubicBezTo>
                  <a:close/>
                  <a:moveTo>
                    <a:pt x="902" y="1"/>
                  </a:moveTo>
                  <a:cubicBezTo>
                    <a:pt x="852" y="1"/>
                    <a:pt x="803" y="3"/>
                    <a:pt x="753" y="7"/>
                  </a:cubicBezTo>
                  <a:cubicBezTo>
                    <a:pt x="652" y="7"/>
                    <a:pt x="477" y="32"/>
                    <a:pt x="352" y="133"/>
                  </a:cubicBezTo>
                  <a:cubicBezTo>
                    <a:pt x="251" y="233"/>
                    <a:pt x="201" y="358"/>
                    <a:pt x="176" y="484"/>
                  </a:cubicBezTo>
                  <a:cubicBezTo>
                    <a:pt x="1" y="1060"/>
                    <a:pt x="126" y="1737"/>
                    <a:pt x="502" y="2238"/>
                  </a:cubicBezTo>
                  <a:cubicBezTo>
                    <a:pt x="677" y="2464"/>
                    <a:pt x="903" y="2664"/>
                    <a:pt x="1129" y="2840"/>
                  </a:cubicBezTo>
                  <a:cubicBezTo>
                    <a:pt x="1229" y="2940"/>
                    <a:pt x="1354" y="3040"/>
                    <a:pt x="1479" y="3140"/>
                  </a:cubicBezTo>
                  <a:cubicBezTo>
                    <a:pt x="1680" y="3341"/>
                    <a:pt x="2031" y="3767"/>
                    <a:pt x="1956" y="4193"/>
                  </a:cubicBezTo>
                  <a:cubicBezTo>
                    <a:pt x="1905" y="4469"/>
                    <a:pt x="1705" y="4719"/>
                    <a:pt x="1504" y="4970"/>
                  </a:cubicBezTo>
                  <a:cubicBezTo>
                    <a:pt x="1254" y="5296"/>
                    <a:pt x="978" y="5647"/>
                    <a:pt x="1078" y="6098"/>
                  </a:cubicBezTo>
                  <a:cubicBezTo>
                    <a:pt x="1179" y="6524"/>
                    <a:pt x="1630" y="6749"/>
                    <a:pt x="2031" y="6900"/>
                  </a:cubicBezTo>
                  <a:lnTo>
                    <a:pt x="2106" y="6950"/>
                  </a:lnTo>
                  <a:cubicBezTo>
                    <a:pt x="3459" y="7451"/>
                    <a:pt x="5063" y="8078"/>
                    <a:pt x="6492" y="8078"/>
                  </a:cubicBezTo>
                  <a:cubicBezTo>
                    <a:pt x="7720" y="8078"/>
                    <a:pt x="8823" y="7626"/>
                    <a:pt x="9474" y="6248"/>
                  </a:cubicBezTo>
                  <a:cubicBezTo>
                    <a:pt x="9650" y="5922"/>
                    <a:pt x="9800" y="5546"/>
                    <a:pt x="9650" y="5170"/>
                  </a:cubicBezTo>
                  <a:cubicBezTo>
                    <a:pt x="9474" y="4694"/>
                    <a:pt x="8923" y="4544"/>
                    <a:pt x="8597" y="4519"/>
                  </a:cubicBezTo>
                  <a:cubicBezTo>
                    <a:pt x="8522" y="4494"/>
                    <a:pt x="8447" y="4494"/>
                    <a:pt x="8347" y="4494"/>
                  </a:cubicBezTo>
                  <a:cubicBezTo>
                    <a:pt x="8046" y="4444"/>
                    <a:pt x="7770" y="4418"/>
                    <a:pt x="7520" y="4268"/>
                  </a:cubicBezTo>
                  <a:cubicBezTo>
                    <a:pt x="6968" y="3917"/>
                    <a:pt x="6968" y="3090"/>
                    <a:pt x="6993" y="2363"/>
                  </a:cubicBezTo>
                  <a:cubicBezTo>
                    <a:pt x="7043" y="1286"/>
                    <a:pt x="6743" y="559"/>
                    <a:pt x="6141" y="333"/>
                  </a:cubicBezTo>
                  <a:cubicBezTo>
                    <a:pt x="6014" y="289"/>
                    <a:pt x="5889" y="270"/>
                    <a:pt x="5766" y="270"/>
                  </a:cubicBezTo>
                  <a:cubicBezTo>
                    <a:pt x="5401" y="270"/>
                    <a:pt x="5050" y="434"/>
                    <a:pt x="4712" y="584"/>
                  </a:cubicBezTo>
                  <a:cubicBezTo>
                    <a:pt x="4412" y="709"/>
                    <a:pt x="4136" y="860"/>
                    <a:pt x="3835" y="885"/>
                  </a:cubicBezTo>
                  <a:cubicBezTo>
                    <a:pt x="3788" y="889"/>
                    <a:pt x="3740" y="892"/>
                    <a:pt x="3692" y="892"/>
                  </a:cubicBezTo>
                  <a:cubicBezTo>
                    <a:pt x="3239" y="892"/>
                    <a:pt x="2785" y="685"/>
                    <a:pt x="2332" y="459"/>
                  </a:cubicBezTo>
                  <a:cubicBezTo>
                    <a:pt x="1874" y="230"/>
                    <a:pt x="1416"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1"/>
            <p:cNvSpPr/>
            <p:nvPr/>
          </p:nvSpPr>
          <p:spPr>
            <a:xfrm rot="5400000">
              <a:off x="2851076" y="3074798"/>
              <a:ext cx="439526" cy="293595"/>
            </a:xfrm>
            <a:custGeom>
              <a:avLst/>
              <a:gdLst/>
              <a:ahLst/>
              <a:cxnLst/>
              <a:rect l="l" t="t" r="r" b="b"/>
              <a:pathLst>
                <a:path w="8948" h="5978" extrusionOk="0">
                  <a:moveTo>
                    <a:pt x="1337" y="0"/>
                  </a:moveTo>
                  <a:cubicBezTo>
                    <a:pt x="632" y="0"/>
                    <a:pt x="0" y="528"/>
                    <a:pt x="226" y="1308"/>
                  </a:cubicBezTo>
                  <a:cubicBezTo>
                    <a:pt x="401" y="1935"/>
                    <a:pt x="1053" y="1860"/>
                    <a:pt x="1429" y="2261"/>
                  </a:cubicBezTo>
                  <a:cubicBezTo>
                    <a:pt x="2582" y="3514"/>
                    <a:pt x="326" y="4491"/>
                    <a:pt x="1680" y="5368"/>
                  </a:cubicBezTo>
                  <a:cubicBezTo>
                    <a:pt x="1956" y="5553"/>
                    <a:pt x="2274" y="5620"/>
                    <a:pt x="2601" y="5620"/>
                  </a:cubicBezTo>
                  <a:cubicBezTo>
                    <a:pt x="2896" y="5620"/>
                    <a:pt x="3199" y="5565"/>
                    <a:pt x="3484" y="5494"/>
                  </a:cubicBezTo>
                  <a:cubicBezTo>
                    <a:pt x="4032" y="5357"/>
                    <a:pt x="4581" y="5136"/>
                    <a:pt x="5148" y="5136"/>
                  </a:cubicBezTo>
                  <a:cubicBezTo>
                    <a:pt x="5203" y="5136"/>
                    <a:pt x="5258" y="5138"/>
                    <a:pt x="5314" y="5143"/>
                  </a:cubicBezTo>
                  <a:cubicBezTo>
                    <a:pt x="6271" y="5230"/>
                    <a:pt x="7152" y="5977"/>
                    <a:pt x="8056" y="5977"/>
                  </a:cubicBezTo>
                  <a:cubicBezTo>
                    <a:pt x="8194" y="5977"/>
                    <a:pt x="8332" y="5960"/>
                    <a:pt x="8472" y="5920"/>
                  </a:cubicBezTo>
                  <a:cubicBezTo>
                    <a:pt x="8622" y="5870"/>
                    <a:pt x="8772" y="5795"/>
                    <a:pt x="8848" y="5644"/>
                  </a:cubicBezTo>
                  <a:cubicBezTo>
                    <a:pt x="8898" y="5544"/>
                    <a:pt x="8898" y="5444"/>
                    <a:pt x="8898" y="5343"/>
                  </a:cubicBezTo>
                  <a:cubicBezTo>
                    <a:pt x="8923" y="4692"/>
                    <a:pt x="8923" y="4040"/>
                    <a:pt x="8948" y="3389"/>
                  </a:cubicBezTo>
                  <a:cubicBezTo>
                    <a:pt x="8948" y="2386"/>
                    <a:pt x="8873" y="1183"/>
                    <a:pt x="7970" y="732"/>
                  </a:cubicBezTo>
                  <a:cubicBezTo>
                    <a:pt x="7736" y="603"/>
                    <a:pt x="7492" y="552"/>
                    <a:pt x="7243" y="552"/>
                  </a:cubicBezTo>
                  <a:cubicBezTo>
                    <a:pt x="6289" y="552"/>
                    <a:pt x="5243" y="1298"/>
                    <a:pt x="4227" y="1298"/>
                  </a:cubicBezTo>
                  <a:cubicBezTo>
                    <a:pt x="4062" y="1298"/>
                    <a:pt x="3898" y="1279"/>
                    <a:pt x="3735" y="1233"/>
                  </a:cubicBezTo>
                  <a:cubicBezTo>
                    <a:pt x="3008" y="1033"/>
                    <a:pt x="2507" y="331"/>
                    <a:pt x="1805" y="80"/>
                  </a:cubicBezTo>
                  <a:cubicBezTo>
                    <a:pt x="1651" y="26"/>
                    <a:pt x="1492" y="0"/>
                    <a:pt x="1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1"/>
            <p:cNvSpPr/>
            <p:nvPr/>
          </p:nvSpPr>
          <p:spPr>
            <a:xfrm>
              <a:off x="5708925" y="3773975"/>
              <a:ext cx="393496" cy="272078"/>
            </a:xfrm>
            <a:custGeom>
              <a:avLst/>
              <a:gdLst/>
              <a:ahLst/>
              <a:cxnLst/>
              <a:rect l="l" t="t" r="r" b="b"/>
              <a:pathLst>
                <a:path w="10377" h="7176" extrusionOk="0">
                  <a:moveTo>
                    <a:pt x="7927" y="239"/>
                  </a:moveTo>
                  <a:cubicBezTo>
                    <a:pt x="8027" y="239"/>
                    <a:pt x="8121" y="258"/>
                    <a:pt x="8196" y="308"/>
                  </a:cubicBezTo>
                  <a:cubicBezTo>
                    <a:pt x="8371" y="434"/>
                    <a:pt x="8346" y="684"/>
                    <a:pt x="8321" y="960"/>
                  </a:cubicBezTo>
                  <a:cubicBezTo>
                    <a:pt x="8296" y="1211"/>
                    <a:pt x="8271" y="1486"/>
                    <a:pt x="8397" y="1712"/>
                  </a:cubicBezTo>
                  <a:cubicBezTo>
                    <a:pt x="8597" y="2038"/>
                    <a:pt x="8948" y="2113"/>
                    <a:pt x="9299" y="2163"/>
                  </a:cubicBezTo>
                  <a:cubicBezTo>
                    <a:pt x="9625" y="2213"/>
                    <a:pt x="9900" y="2288"/>
                    <a:pt x="10051" y="2489"/>
                  </a:cubicBezTo>
                  <a:cubicBezTo>
                    <a:pt x="10126" y="2614"/>
                    <a:pt x="10126" y="2764"/>
                    <a:pt x="10101" y="2865"/>
                  </a:cubicBezTo>
                  <a:cubicBezTo>
                    <a:pt x="10051" y="3065"/>
                    <a:pt x="9900" y="3266"/>
                    <a:pt x="9700" y="3366"/>
                  </a:cubicBezTo>
                  <a:cubicBezTo>
                    <a:pt x="9424" y="3516"/>
                    <a:pt x="9123" y="3566"/>
                    <a:pt x="8798" y="3592"/>
                  </a:cubicBezTo>
                  <a:cubicBezTo>
                    <a:pt x="8697" y="3592"/>
                    <a:pt x="8622" y="3617"/>
                    <a:pt x="8522" y="3617"/>
                  </a:cubicBezTo>
                  <a:cubicBezTo>
                    <a:pt x="7945" y="3717"/>
                    <a:pt x="7544" y="3917"/>
                    <a:pt x="7369" y="4268"/>
                  </a:cubicBezTo>
                  <a:cubicBezTo>
                    <a:pt x="7168" y="4594"/>
                    <a:pt x="7219" y="4970"/>
                    <a:pt x="7269" y="5346"/>
                  </a:cubicBezTo>
                  <a:cubicBezTo>
                    <a:pt x="7319" y="5571"/>
                    <a:pt x="7344" y="5797"/>
                    <a:pt x="7319" y="6023"/>
                  </a:cubicBezTo>
                  <a:cubicBezTo>
                    <a:pt x="7244" y="6474"/>
                    <a:pt x="6868" y="6850"/>
                    <a:pt x="6417" y="6925"/>
                  </a:cubicBezTo>
                  <a:cubicBezTo>
                    <a:pt x="6362" y="6935"/>
                    <a:pt x="6306" y="6939"/>
                    <a:pt x="6250" y="6939"/>
                  </a:cubicBezTo>
                  <a:cubicBezTo>
                    <a:pt x="5867" y="6939"/>
                    <a:pt x="5464" y="6723"/>
                    <a:pt x="5289" y="6373"/>
                  </a:cubicBezTo>
                  <a:cubicBezTo>
                    <a:pt x="5239" y="6298"/>
                    <a:pt x="5214" y="6223"/>
                    <a:pt x="5163" y="6123"/>
                  </a:cubicBezTo>
                  <a:cubicBezTo>
                    <a:pt x="5113" y="5972"/>
                    <a:pt x="5038" y="5797"/>
                    <a:pt x="4913" y="5672"/>
                  </a:cubicBezTo>
                  <a:cubicBezTo>
                    <a:pt x="4737" y="5471"/>
                    <a:pt x="4462" y="5346"/>
                    <a:pt x="4161" y="5321"/>
                  </a:cubicBezTo>
                  <a:lnTo>
                    <a:pt x="4086" y="5321"/>
                  </a:lnTo>
                  <a:cubicBezTo>
                    <a:pt x="3635" y="5321"/>
                    <a:pt x="3234" y="5496"/>
                    <a:pt x="2858" y="5647"/>
                  </a:cubicBezTo>
                  <a:cubicBezTo>
                    <a:pt x="2457" y="5822"/>
                    <a:pt x="2081" y="5972"/>
                    <a:pt x="1655" y="5972"/>
                  </a:cubicBezTo>
                  <a:cubicBezTo>
                    <a:pt x="1279" y="5947"/>
                    <a:pt x="903" y="5747"/>
                    <a:pt x="627" y="5396"/>
                  </a:cubicBezTo>
                  <a:cubicBezTo>
                    <a:pt x="351" y="5020"/>
                    <a:pt x="251" y="4544"/>
                    <a:pt x="326" y="4143"/>
                  </a:cubicBezTo>
                  <a:cubicBezTo>
                    <a:pt x="552" y="3291"/>
                    <a:pt x="1178" y="3165"/>
                    <a:pt x="1880" y="3015"/>
                  </a:cubicBezTo>
                  <a:cubicBezTo>
                    <a:pt x="1980" y="3015"/>
                    <a:pt x="2081" y="2990"/>
                    <a:pt x="2181" y="2965"/>
                  </a:cubicBezTo>
                  <a:lnTo>
                    <a:pt x="2407" y="2915"/>
                  </a:lnTo>
                  <a:cubicBezTo>
                    <a:pt x="3309" y="2739"/>
                    <a:pt x="3710" y="2664"/>
                    <a:pt x="4637" y="1837"/>
                  </a:cubicBezTo>
                  <a:cubicBezTo>
                    <a:pt x="5489" y="1085"/>
                    <a:pt x="6517" y="559"/>
                    <a:pt x="7620" y="283"/>
                  </a:cubicBezTo>
                  <a:cubicBezTo>
                    <a:pt x="7720" y="258"/>
                    <a:pt x="7826" y="239"/>
                    <a:pt x="7927" y="239"/>
                  </a:cubicBezTo>
                  <a:close/>
                  <a:moveTo>
                    <a:pt x="7926" y="0"/>
                  </a:moveTo>
                  <a:cubicBezTo>
                    <a:pt x="7804" y="0"/>
                    <a:pt x="7682" y="24"/>
                    <a:pt x="7569" y="58"/>
                  </a:cubicBezTo>
                  <a:cubicBezTo>
                    <a:pt x="6442" y="333"/>
                    <a:pt x="5364" y="885"/>
                    <a:pt x="4487" y="1662"/>
                  </a:cubicBezTo>
                  <a:cubicBezTo>
                    <a:pt x="3585" y="2439"/>
                    <a:pt x="3234" y="2514"/>
                    <a:pt x="2356" y="2689"/>
                  </a:cubicBezTo>
                  <a:lnTo>
                    <a:pt x="2131" y="2739"/>
                  </a:lnTo>
                  <a:cubicBezTo>
                    <a:pt x="2031" y="2764"/>
                    <a:pt x="1930" y="2764"/>
                    <a:pt x="1855" y="2790"/>
                  </a:cubicBezTo>
                  <a:cubicBezTo>
                    <a:pt x="1103" y="2940"/>
                    <a:pt x="351" y="3065"/>
                    <a:pt x="101" y="4093"/>
                  </a:cubicBezTo>
                  <a:cubicBezTo>
                    <a:pt x="1" y="4569"/>
                    <a:pt x="126" y="5095"/>
                    <a:pt x="452" y="5521"/>
                  </a:cubicBezTo>
                  <a:cubicBezTo>
                    <a:pt x="752" y="5947"/>
                    <a:pt x="1204" y="6173"/>
                    <a:pt x="1655" y="6198"/>
                  </a:cubicBezTo>
                  <a:cubicBezTo>
                    <a:pt x="1684" y="6200"/>
                    <a:pt x="1713" y="6200"/>
                    <a:pt x="1742" y="6200"/>
                  </a:cubicBezTo>
                  <a:cubicBezTo>
                    <a:pt x="2161" y="6200"/>
                    <a:pt x="2558" y="6036"/>
                    <a:pt x="2933" y="5872"/>
                  </a:cubicBezTo>
                  <a:cubicBezTo>
                    <a:pt x="3331" y="5732"/>
                    <a:pt x="3686" y="5569"/>
                    <a:pt x="4058" y="5569"/>
                  </a:cubicBezTo>
                  <a:cubicBezTo>
                    <a:pt x="4084" y="5569"/>
                    <a:pt x="4110" y="5570"/>
                    <a:pt x="4136" y="5571"/>
                  </a:cubicBezTo>
                  <a:cubicBezTo>
                    <a:pt x="4286" y="5571"/>
                    <a:pt x="4562" y="5622"/>
                    <a:pt x="4737" y="5822"/>
                  </a:cubicBezTo>
                  <a:cubicBezTo>
                    <a:pt x="4838" y="5922"/>
                    <a:pt x="4888" y="6073"/>
                    <a:pt x="4938" y="6223"/>
                  </a:cubicBezTo>
                  <a:cubicBezTo>
                    <a:pt x="4988" y="6298"/>
                    <a:pt x="5013" y="6399"/>
                    <a:pt x="5063" y="6499"/>
                  </a:cubicBezTo>
                  <a:cubicBezTo>
                    <a:pt x="5289" y="6925"/>
                    <a:pt x="5765" y="7176"/>
                    <a:pt x="6241" y="7176"/>
                  </a:cubicBezTo>
                  <a:lnTo>
                    <a:pt x="6467" y="7176"/>
                  </a:lnTo>
                  <a:cubicBezTo>
                    <a:pt x="7018" y="7075"/>
                    <a:pt x="7469" y="6599"/>
                    <a:pt x="7544" y="6048"/>
                  </a:cubicBezTo>
                  <a:cubicBezTo>
                    <a:pt x="7595" y="5797"/>
                    <a:pt x="7544" y="5546"/>
                    <a:pt x="7519" y="5296"/>
                  </a:cubicBezTo>
                  <a:cubicBezTo>
                    <a:pt x="7469" y="4970"/>
                    <a:pt x="7419" y="4644"/>
                    <a:pt x="7569" y="4394"/>
                  </a:cubicBezTo>
                  <a:cubicBezTo>
                    <a:pt x="7720" y="4118"/>
                    <a:pt x="8046" y="3942"/>
                    <a:pt x="8547" y="3867"/>
                  </a:cubicBezTo>
                  <a:cubicBezTo>
                    <a:pt x="8647" y="3842"/>
                    <a:pt x="8722" y="3842"/>
                    <a:pt x="8823" y="3842"/>
                  </a:cubicBezTo>
                  <a:cubicBezTo>
                    <a:pt x="9148" y="3792"/>
                    <a:pt x="9499" y="3742"/>
                    <a:pt x="9825" y="3592"/>
                  </a:cubicBezTo>
                  <a:cubicBezTo>
                    <a:pt x="10076" y="3441"/>
                    <a:pt x="10276" y="3191"/>
                    <a:pt x="10326" y="2915"/>
                  </a:cubicBezTo>
                  <a:cubicBezTo>
                    <a:pt x="10377" y="2714"/>
                    <a:pt x="10351" y="2514"/>
                    <a:pt x="10251" y="2363"/>
                  </a:cubicBezTo>
                  <a:cubicBezTo>
                    <a:pt x="10051" y="2063"/>
                    <a:pt x="9700" y="1988"/>
                    <a:pt x="9349" y="1937"/>
                  </a:cubicBezTo>
                  <a:cubicBezTo>
                    <a:pt x="9048" y="1887"/>
                    <a:pt x="8747" y="1812"/>
                    <a:pt x="8622" y="1586"/>
                  </a:cubicBezTo>
                  <a:cubicBezTo>
                    <a:pt x="8522" y="1436"/>
                    <a:pt x="8547" y="1211"/>
                    <a:pt x="8572" y="985"/>
                  </a:cubicBezTo>
                  <a:cubicBezTo>
                    <a:pt x="8597" y="684"/>
                    <a:pt x="8622" y="333"/>
                    <a:pt x="8346" y="133"/>
                  </a:cubicBezTo>
                  <a:cubicBezTo>
                    <a:pt x="8222" y="36"/>
                    <a:pt x="8075" y="0"/>
                    <a:pt x="7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41"/>
          <p:cNvSpPr txBox="1">
            <a:spLocks noGrp="1"/>
          </p:cNvSpPr>
          <p:nvPr>
            <p:ph type="title"/>
          </p:nvPr>
        </p:nvSpPr>
        <p:spPr>
          <a:xfrm>
            <a:off x="750000" y="27557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Segni della malattia</a:t>
            </a:r>
            <a:endParaRPr dirty="0">
              <a:solidFill>
                <a:srgbClr val="002060"/>
              </a:solidFill>
            </a:endParaRPr>
          </a:p>
        </p:txBody>
      </p:sp>
      <p:sp>
        <p:nvSpPr>
          <p:cNvPr id="545" name="Google Shape;545;p41"/>
          <p:cNvSpPr txBox="1"/>
          <p:nvPr/>
        </p:nvSpPr>
        <p:spPr>
          <a:xfrm>
            <a:off x="6498044" y="2000326"/>
            <a:ext cx="19260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dk1"/>
                </a:solidFill>
                <a:latin typeface="Cambay"/>
                <a:ea typeface="Cambay"/>
                <a:cs typeface="Cambay"/>
                <a:sym typeface="Cambay"/>
              </a:rPr>
              <a:t>I bordi risultano frastagliati</a:t>
            </a:r>
            <a:endParaRPr dirty="0">
              <a:solidFill>
                <a:schemeClr val="dk1"/>
              </a:solidFill>
              <a:latin typeface="Cambay"/>
              <a:ea typeface="Cambay"/>
              <a:cs typeface="Cambay"/>
              <a:sym typeface="Cambay"/>
            </a:endParaRPr>
          </a:p>
        </p:txBody>
      </p:sp>
      <p:sp>
        <p:nvSpPr>
          <p:cNvPr id="546" name="Google Shape;546;p41"/>
          <p:cNvSpPr txBox="1"/>
          <p:nvPr/>
        </p:nvSpPr>
        <p:spPr>
          <a:xfrm>
            <a:off x="1003023" y="2706630"/>
            <a:ext cx="1133080" cy="411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a:solidFill>
                  <a:srgbClr val="002060"/>
                </a:solidFill>
                <a:latin typeface="Montserrat"/>
                <a:ea typeface="Montserrat"/>
                <a:cs typeface="Montserrat"/>
                <a:sym typeface="Montserrat"/>
              </a:rPr>
              <a:t>C</a:t>
            </a:r>
            <a:r>
              <a:rPr lang="en" sz="2000" b="1" dirty="0">
                <a:solidFill>
                  <a:schemeClr val="lt2"/>
                </a:solidFill>
                <a:latin typeface="Montserrat"/>
                <a:ea typeface="Montserrat"/>
                <a:cs typeface="Montserrat"/>
                <a:sym typeface="Montserrat"/>
              </a:rPr>
              <a:t>olore</a:t>
            </a:r>
            <a:endParaRPr sz="2000" b="1" dirty="0">
              <a:solidFill>
                <a:schemeClr val="lt2"/>
              </a:solidFill>
              <a:latin typeface="Montserrat"/>
              <a:ea typeface="Montserrat"/>
              <a:cs typeface="Montserrat"/>
              <a:sym typeface="Montserrat"/>
            </a:endParaRPr>
          </a:p>
        </p:txBody>
      </p:sp>
      <p:sp>
        <p:nvSpPr>
          <p:cNvPr id="547" name="Google Shape;547;p41"/>
          <p:cNvSpPr txBox="1"/>
          <p:nvPr/>
        </p:nvSpPr>
        <p:spPr>
          <a:xfrm>
            <a:off x="861469" y="2972841"/>
            <a:ext cx="137302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Cambay"/>
                <a:ea typeface="Cambay"/>
                <a:cs typeface="Cambay"/>
                <a:sym typeface="Cambay"/>
              </a:rPr>
              <a:t>Il colore non è uniforme</a:t>
            </a:r>
            <a:endParaRPr dirty="0">
              <a:solidFill>
                <a:schemeClr val="dk1"/>
              </a:solidFill>
              <a:latin typeface="Cambay"/>
              <a:ea typeface="Cambay"/>
              <a:cs typeface="Cambay"/>
              <a:sym typeface="Cambay"/>
            </a:endParaRPr>
          </a:p>
        </p:txBody>
      </p:sp>
      <p:sp>
        <p:nvSpPr>
          <p:cNvPr id="548" name="Google Shape;548;p41"/>
          <p:cNvSpPr txBox="1"/>
          <p:nvPr/>
        </p:nvSpPr>
        <p:spPr>
          <a:xfrm>
            <a:off x="765018" y="1682323"/>
            <a:ext cx="1926000" cy="411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a:solidFill>
                  <a:srgbClr val="002060"/>
                </a:solidFill>
                <a:latin typeface="Montserrat"/>
                <a:ea typeface="Montserrat"/>
                <a:cs typeface="Montserrat"/>
                <a:sym typeface="Montserrat"/>
              </a:rPr>
              <a:t>A</a:t>
            </a:r>
            <a:r>
              <a:rPr lang="en" sz="2000" b="1" dirty="0">
                <a:solidFill>
                  <a:schemeClr val="lt2"/>
                </a:solidFill>
                <a:latin typeface="Montserrat"/>
                <a:ea typeface="Montserrat"/>
                <a:cs typeface="Montserrat"/>
                <a:sym typeface="Montserrat"/>
              </a:rPr>
              <a:t>ssimetria</a:t>
            </a:r>
            <a:endParaRPr sz="2000" b="1" dirty="0">
              <a:solidFill>
                <a:schemeClr val="lt2"/>
              </a:solidFill>
              <a:latin typeface="Montserrat"/>
              <a:ea typeface="Montserrat"/>
              <a:cs typeface="Montserrat"/>
              <a:sym typeface="Montserrat"/>
            </a:endParaRPr>
          </a:p>
        </p:txBody>
      </p:sp>
      <p:sp>
        <p:nvSpPr>
          <p:cNvPr id="549" name="Google Shape;549;p41"/>
          <p:cNvSpPr txBox="1"/>
          <p:nvPr/>
        </p:nvSpPr>
        <p:spPr>
          <a:xfrm>
            <a:off x="1241926" y="1981700"/>
            <a:ext cx="1926000" cy="527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1"/>
                </a:solidFill>
                <a:latin typeface="Cambay"/>
                <a:ea typeface="Cambay"/>
                <a:cs typeface="Cambay"/>
                <a:sym typeface="Cambay"/>
              </a:rPr>
              <a:t>Il neo risulta assimetrico</a:t>
            </a:r>
            <a:endParaRPr dirty="0">
              <a:solidFill>
                <a:schemeClr val="dk1"/>
              </a:solidFill>
              <a:latin typeface="Cambay"/>
              <a:ea typeface="Cambay"/>
              <a:cs typeface="Cambay"/>
              <a:sym typeface="Cambay"/>
            </a:endParaRPr>
          </a:p>
        </p:txBody>
      </p:sp>
      <p:sp>
        <p:nvSpPr>
          <p:cNvPr id="550" name="Google Shape;550;p41"/>
          <p:cNvSpPr txBox="1"/>
          <p:nvPr/>
        </p:nvSpPr>
        <p:spPr>
          <a:xfrm>
            <a:off x="6498044" y="1646326"/>
            <a:ext cx="2300230" cy="411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002060"/>
                </a:solidFill>
                <a:latin typeface="Montserrat"/>
                <a:ea typeface="Montserrat"/>
                <a:cs typeface="Montserrat"/>
                <a:sym typeface="Montserrat"/>
              </a:rPr>
              <a:t>B</a:t>
            </a:r>
            <a:r>
              <a:rPr lang="en" sz="2000" b="1" dirty="0">
                <a:solidFill>
                  <a:schemeClr val="lt2"/>
                </a:solidFill>
                <a:latin typeface="Montserrat"/>
                <a:ea typeface="Montserrat"/>
                <a:cs typeface="Montserrat"/>
                <a:sym typeface="Montserrat"/>
              </a:rPr>
              <a:t>ordi</a:t>
            </a:r>
            <a:endParaRPr sz="2000" b="1" dirty="0">
              <a:solidFill>
                <a:schemeClr val="lt2"/>
              </a:solidFill>
              <a:latin typeface="Montserrat"/>
              <a:ea typeface="Montserrat"/>
              <a:cs typeface="Montserrat"/>
              <a:sym typeface="Montserrat"/>
            </a:endParaRPr>
          </a:p>
        </p:txBody>
      </p:sp>
      <p:sp>
        <p:nvSpPr>
          <p:cNvPr id="551" name="Google Shape;551;p41"/>
          <p:cNvSpPr txBox="1"/>
          <p:nvPr/>
        </p:nvSpPr>
        <p:spPr>
          <a:xfrm>
            <a:off x="6520678" y="3246965"/>
            <a:ext cx="1926000" cy="411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002060"/>
                </a:solidFill>
                <a:latin typeface="Montserrat"/>
                <a:ea typeface="Montserrat"/>
                <a:cs typeface="Montserrat"/>
                <a:sym typeface="Montserrat"/>
              </a:rPr>
              <a:t>D</a:t>
            </a:r>
            <a:r>
              <a:rPr lang="en" sz="2000" b="1" dirty="0">
                <a:solidFill>
                  <a:schemeClr val="lt2"/>
                </a:solidFill>
                <a:latin typeface="Montserrat"/>
                <a:ea typeface="Montserrat"/>
                <a:cs typeface="Montserrat"/>
                <a:sym typeface="Montserrat"/>
              </a:rPr>
              <a:t>iametro</a:t>
            </a:r>
            <a:endParaRPr sz="2000" b="1" dirty="0">
              <a:solidFill>
                <a:schemeClr val="lt2"/>
              </a:solidFill>
              <a:latin typeface="Montserrat"/>
              <a:ea typeface="Montserrat"/>
              <a:cs typeface="Montserrat"/>
              <a:sym typeface="Montserrat"/>
            </a:endParaRPr>
          </a:p>
        </p:txBody>
      </p:sp>
      <p:sp>
        <p:nvSpPr>
          <p:cNvPr id="552" name="Google Shape;552;p41"/>
          <p:cNvSpPr txBox="1"/>
          <p:nvPr/>
        </p:nvSpPr>
        <p:spPr>
          <a:xfrm>
            <a:off x="6498044" y="3537815"/>
            <a:ext cx="19260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Cambay"/>
                <a:ea typeface="Cambay"/>
                <a:cs typeface="Cambay"/>
                <a:sym typeface="Cambay"/>
              </a:rPr>
              <a:t>Il diametro è maggiore di 6mm</a:t>
            </a:r>
            <a:endParaRPr dirty="0">
              <a:solidFill>
                <a:schemeClr val="dk1"/>
              </a:solidFill>
              <a:latin typeface="Cambay"/>
              <a:ea typeface="Cambay"/>
              <a:cs typeface="Cambay"/>
              <a:sym typeface="Cambay"/>
            </a:endParaRPr>
          </a:p>
        </p:txBody>
      </p:sp>
      <p:grpSp>
        <p:nvGrpSpPr>
          <p:cNvPr id="553" name="Google Shape;553;p41"/>
          <p:cNvGrpSpPr/>
          <p:nvPr/>
        </p:nvGrpSpPr>
        <p:grpSpPr>
          <a:xfrm>
            <a:off x="3150759" y="1964463"/>
            <a:ext cx="2842586" cy="3552884"/>
            <a:chOff x="3150703" y="2218037"/>
            <a:chExt cx="2842586" cy="3552884"/>
          </a:xfrm>
        </p:grpSpPr>
        <p:grpSp>
          <p:nvGrpSpPr>
            <p:cNvPr id="554" name="Google Shape;554;p41"/>
            <p:cNvGrpSpPr/>
            <p:nvPr/>
          </p:nvGrpSpPr>
          <p:grpSpPr>
            <a:xfrm>
              <a:off x="3150703" y="2218037"/>
              <a:ext cx="2842586" cy="3552884"/>
              <a:chOff x="5443425" y="2767525"/>
              <a:chExt cx="1678825" cy="2098325"/>
            </a:xfrm>
          </p:grpSpPr>
          <p:sp>
            <p:nvSpPr>
              <p:cNvPr id="555" name="Google Shape;555;p41"/>
              <p:cNvSpPr/>
              <p:nvPr/>
            </p:nvSpPr>
            <p:spPr>
              <a:xfrm>
                <a:off x="5443425" y="3669250"/>
                <a:ext cx="739000" cy="697200"/>
              </a:xfrm>
              <a:custGeom>
                <a:avLst/>
                <a:gdLst/>
                <a:ahLst/>
                <a:cxnLst/>
                <a:rect l="l" t="t" r="r" b="b"/>
                <a:pathLst>
                  <a:path w="29560" h="27888" extrusionOk="0">
                    <a:moveTo>
                      <a:pt x="26051" y="1"/>
                    </a:moveTo>
                    <a:cubicBezTo>
                      <a:pt x="20630" y="1"/>
                      <a:pt x="10128" y="12123"/>
                      <a:pt x="7921" y="14858"/>
                    </a:cubicBezTo>
                    <a:cubicBezTo>
                      <a:pt x="3767" y="19994"/>
                      <a:pt x="0" y="20793"/>
                      <a:pt x="3196" y="25974"/>
                    </a:cubicBezTo>
                    <a:cubicBezTo>
                      <a:pt x="3967" y="27287"/>
                      <a:pt x="5001" y="27887"/>
                      <a:pt x="6204" y="27887"/>
                    </a:cubicBezTo>
                    <a:cubicBezTo>
                      <a:pt x="7990" y="27887"/>
                      <a:pt x="10148" y="26563"/>
                      <a:pt x="12372" y="24285"/>
                    </a:cubicBezTo>
                    <a:cubicBezTo>
                      <a:pt x="16914" y="19651"/>
                      <a:pt x="20087" y="17049"/>
                      <a:pt x="25314" y="13238"/>
                    </a:cubicBezTo>
                    <a:cubicBezTo>
                      <a:pt x="26843" y="10156"/>
                      <a:pt x="29559" y="5089"/>
                      <a:pt x="28669" y="1802"/>
                    </a:cubicBezTo>
                    <a:cubicBezTo>
                      <a:pt x="28103" y="535"/>
                      <a:pt x="27189" y="1"/>
                      <a:pt x="260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6432325" y="3682350"/>
                <a:ext cx="689925" cy="640400"/>
              </a:xfrm>
              <a:custGeom>
                <a:avLst/>
                <a:gdLst/>
                <a:ahLst/>
                <a:cxnLst/>
                <a:rect l="l" t="t" r="r" b="b"/>
                <a:pathLst>
                  <a:path w="27597" h="25616" extrusionOk="0">
                    <a:moveTo>
                      <a:pt x="3297" y="1"/>
                    </a:moveTo>
                    <a:cubicBezTo>
                      <a:pt x="2128" y="1"/>
                      <a:pt x="1199" y="607"/>
                      <a:pt x="663" y="2077"/>
                    </a:cubicBezTo>
                    <a:cubicBezTo>
                      <a:pt x="1" y="5410"/>
                      <a:pt x="92" y="9358"/>
                      <a:pt x="1827" y="12326"/>
                    </a:cubicBezTo>
                    <a:cubicBezTo>
                      <a:pt x="7305" y="15772"/>
                      <a:pt x="10660" y="18146"/>
                      <a:pt x="15499" y="22437"/>
                    </a:cubicBezTo>
                    <a:cubicBezTo>
                      <a:pt x="17761" y="24452"/>
                      <a:pt x="19912" y="25616"/>
                      <a:pt x="21657" y="25616"/>
                    </a:cubicBezTo>
                    <a:cubicBezTo>
                      <a:pt x="22975" y="25616"/>
                      <a:pt x="24062" y="24951"/>
                      <a:pt x="24789" y="23487"/>
                    </a:cubicBezTo>
                    <a:cubicBezTo>
                      <a:pt x="27597" y="18078"/>
                      <a:pt x="23785" y="17553"/>
                      <a:pt x="19288" y="12736"/>
                    </a:cubicBezTo>
                    <a:cubicBezTo>
                      <a:pt x="16957" y="10222"/>
                      <a:pt x="8101" y="1"/>
                      <a:pt x="3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5870825" y="3640100"/>
                <a:ext cx="795500" cy="1224600"/>
              </a:xfrm>
              <a:custGeom>
                <a:avLst/>
                <a:gdLst/>
                <a:ahLst/>
                <a:cxnLst/>
                <a:rect l="l" t="t" r="r" b="b"/>
                <a:pathLst>
                  <a:path w="31820" h="48984" extrusionOk="0">
                    <a:moveTo>
                      <a:pt x="12121" y="1"/>
                    </a:moveTo>
                    <a:cubicBezTo>
                      <a:pt x="9268" y="1325"/>
                      <a:pt x="5547" y="1165"/>
                      <a:pt x="3675" y="3835"/>
                    </a:cubicBezTo>
                    <a:cubicBezTo>
                      <a:pt x="2945" y="4885"/>
                      <a:pt x="2648" y="6232"/>
                      <a:pt x="2397" y="7533"/>
                    </a:cubicBezTo>
                    <a:cubicBezTo>
                      <a:pt x="1" y="20658"/>
                      <a:pt x="1119" y="34193"/>
                      <a:pt x="2260" y="47523"/>
                    </a:cubicBezTo>
                    <a:cubicBezTo>
                      <a:pt x="2306" y="48025"/>
                      <a:pt x="2352" y="48596"/>
                      <a:pt x="2694" y="48961"/>
                    </a:cubicBezTo>
                    <a:cubicBezTo>
                      <a:pt x="2717" y="48961"/>
                      <a:pt x="2717" y="48961"/>
                      <a:pt x="2740" y="48984"/>
                    </a:cubicBezTo>
                    <a:cubicBezTo>
                      <a:pt x="12463" y="46587"/>
                      <a:pt x="21091" y="37936"/>
                      <a:pt x="31294" y="33759"/>
                    </a:cubicBezTo>
                    <a:cubicBezTo>
                      <a:pt x="31819" y="24926"/>
                      <a:pt x="31614" y="15979"/>
                      <a:pt x="30518" y="7328"/>
                    </a:cubicBezTo>
                    <a:cubicBezTo>
                      <a:pt x="30358" y="6027"/>
                      <a:pt x="30153" y="4657"/>
                      <a:pt x="29354" y="3676"/>
                    </a:cubicBezTo>
                    <a:cubicBezTo>
                      <a:pt x="28875" y="3082"/>
                      <a:pt x="28213" y="2671"/>
                      <a:pt x="27551" y="2352"/>
                    </a:cubicBezTo>
                    <a:cubicBezTo>
                      <a:pt x="22872" y="69"/>
                      <a:pt x="17142" y="1051"/>
                      <a:pt x="121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5889100" y="4024150"/>
                <a:ext cx="771500" cy="841700"/>
              </a:xfrm>
              <a:custGeom>
                <a:avLst/>
                <a:gdLst/>
                <a:ahLst/>
                <a:cxnLst/>
                <a:rect l="l" t="t" r="r" b="b"/>
                <a:pathLst>
                  <a:path w="30860" h="33668" extrusionOk="0">
                    <a:moveTo>
                      <a:pt x="1575" y="0"/>
                    </a:moveTo>
                    <a:cubicBezTo>
                      <a:pt x="1164" y="1461"/>
                      <a:pt x="1141" y="3104"/>
                      <a:pt x="502" y="4497"/>
                    </a:cubicBezTo>
                    <a:cubicBezTo>
                      <a:pt x="457" y="4611"/>
                      <a:pt x="388" y="4725"/>
                      <a:pt x="342" y="4839"/>
                    </a:cubicBezTo>
                    <a:cubicBezTo>
                      <a:pt x="0" y="13878"/>
                      <a:pt x="822" y="24583"/>
                      <a:pt x="1598" y="33622"/>
                    </a:cubicBezTo>
                    <a:cubicBezTo>
                      <a:pt x="1666" y="33645"/>
                      <a:pt x="1712" y="33645"/>
                      <a:pt x="1780" y="33668"/>
                    </a:cubicBezTo>
                    <a:cubicBezTo>
                      <a:pt x="11595" y="31362"/>
                      <a:pt x="20292" y="22597"/>
                      <a:pt x="30563" y="18397"/>
                    </a:cubicBezTo>
                    <a:cubicBezTo>
                      <a:pt x="30769" y="14768"/>
                      <a:pt x="30860" y="11116"/>
                      <a:pt x="30814" y="7464"/>
                    </a:cubicBezTo>
                    <a:cubicBezTo>
                      <a:pt x="30814" y="7350"/>
                      <a:pt x="30814" y="7259"/>
                      <a:pt x="30791" y="7145"/>
                    </a:cubicBezTo>
                    <a:cubicBezTo>
                      <a:pt x="30654" y="5273"/>
                      <a:pt x="30632" y="3378"/>
                      <a:pt x="30152" y="1575"/>
                    </a:cubicBezTo>
                    <a:cubicBezTo>
                      <a:pt x="29947" y="4771"/>
                      <a:pt x="28554" y="7761"/>
                      <a:pt x="27162" y="10660"/>
                    </a:cubicBezTo>
                    <a:cubicBezTo>
                      <a:pt x="26728" y="11573"/>
                      <a:pt x="26295" y="12486"/>
                      <a:pt x="25656" y="13285"/>
                    </a:cubicBezTo>
                    <a:cubicBezTo>
                      <a:pt x="24994" y="14106"/>
                      <a:pt x="24126" y="14745"/>
                      <a:pt x="23213" y="15293"/>
                    </a:cubicBezTo>
                    <a:cubicBezTo>
                      <a:pt x="20980" y="16578"/>
                      <a:pt x="18388" y="17161"/>
                      <a:pt x="15791" y="17161"/>
                    </a:cubicBezTo>
                    <a:cubicBezTo>
                      <a:pt x="15389" y="17161"/>
                      <a:pt x="14987" y="17147"/>
                      <a:pt x="14585" y="17119"/>
                    </a:cubicBezTo>
                    <a:cubicBezTo>
                      <a:pt x="11618" y="16891"/>
                      <a:pt x="8742" y="15932"/>
                      <a:pt x="6094" y="14540"/>
                    </a:cubicBezTo>
                    <a:cubicBezTo>
                      <a:pt x="5113" y="13992"/>
                      <a:pt x="4109" y="13376"/>
                      <a:pt x="3469" y="12440"/>
                    </a:cubicBezTo>
                    <a:cubicBezTo>
                      <a:pt x="2853" y="11527"/>
                      <a:pt x="2625" y="10409"/>
                      <a:pt x="2465" y="9313"/>
                    </a:cubicBezTo>
                    <a:cubicBezTo>
                      <a:pt x="1963" y="6232"/>
                      <a:pt x="1666" y="3104"/>
                      <a:pt x="1575"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5584950" y="2767525"/>
                <a:ext cx="1411200" cy="857525"/>
              </a:xfrm>
              <a:custGeom>
                <a:avLst/>
                <a:gdLst/>
                <a:ahLst/>
                <a:cxnLst/>
                <a:rect l="l" t="t" r="r" b="b"/>
                <a:pathLst>
                  <a:path w="56448" h="34301" extrusionOk="0">
                    <a:moveTo>
                      <a:pt x="36223" y="0"/>
                    </a:moveTo>
                    <a:cubicBezTo>
                      <a:pt x="33093" y="0"/>
                      <a:pt x="29672" y="882"/>
                      <a:pt x="26505" y="882"/>
                    </a:cubicBezTo>
                    <a:cubicBezTo>
                      <a:pt x="25522" y="882"/>
                      <a:pt x="24564" y="797"/>
                      <a:pt x="23647" y="575"/>
                    </a:cubicBezTo>
                    <a:cubicBezTo>
                      <a:pt x="23455" y="557"/>
                      <a:pt x="23267" y="549"/>
                      <a:pt x="23082" y="549"/>
                    </a:cubicBezTo>
                    <a:cubicBezTo>
                      <a:pt x="18158" y="549"/>
                      <a:pt x="15858" y="6528"/>
                      <a:pt x="12052" y="8860"/>
                    </a:cubicBezTo>
                    <a:cubicBezTo>
                      <a:pt x="9062" y="10618"/>
                      <a:pt x="3880" y="11029"/>
                      <a:pt x="3355" y="15206"/>
                    </a:cubicBezTo>
                    <a:cubicBezTo>
                      <a:pt x="3926" y="19565"/>
                      <a:pt x="2694" y="19109"/>
                      <a:pt x="685" y="22373"/>
                    </a:cubicBezTo>
                    <a:cubicBezTo>
                      <a:pt x="0" y="24085"/>
                      <a:pt x="1164" y="26276"/>
                      <a:pt x="2967" y="26641"/>
                    </a:cubicBezTo>
                    <a:cubicBezTo>
                      <a:pt x="3097" y="26627"/>
                      <a:pt x="3223" y="26620"/>
                      <a:pt x="3346" y="26620"/>
                    </a:cubicBezTo>
                    <a:cubicBezTo>
                      <a:pt x="6963" y="26620"/>
                      <a:pt x="7831" y="32697"/>
                      <a:pt x="11208" y="32697"/>
                    </a:cubicBezTo>
                    <a:cubicBezTo>
                      <a:pt x="11500" y="32697"/>
                      <a:pt x="11811" y="32651"/>
                      <a:pt x="12143" y="32553"/>
                    </a:cubicBezTo>
                    <a:cubicBezTo>
                      <a:pt x="12539" y="32269"/>
                      <a:pt x="12880" y="32154"/>
                      <a:pt x="13196" y="32154"/>
                    </a:cubicBezTo>
                    <a:cubicBezTo>
                      <a:pt x="14554" y="32154"/>
                      <a:pt x="15449" y="34288"/>
                      <a:pt x="18283" y="34288"/>
                    </a:cubicBezTo>
                    <a:cubicBezTo>
                      <a:pt x="18423" y="34296"/>
                      <a:pt x="18563" y="34300"/>
                      <a:pt x="18703" y="34300"/>
                    </a:cubicBezTo>
                    <a:cubicBezTo>
                      <a:pt x="21148" y="34300"/>
                      <a:pt x="23535" y="33060"/>
                      <a:pt x="25928" y="33060"/>
                    </a:cubicBezTo>
                    <a:cubicBezTo>
                      <a:pt x="26316" y="33060"/>
                      <a:pt x="26705" y="33093"/>
                      <a:pt x="27094" y="33169"/>
                    </a:cubicBezTo>
                    <a:cubicBezTo>
                      <a:pt x="28433" y="33423"/>
                      <a:pt x="29748" y="33515"/>
                      <a:pt x="31052" y="33515"/>
                    </a:cubicBezTo>
                    <a:cubicBezTo>
                      <a:pt x="34467" y="33515"/>
                      <a:pt x="37808" y="32885"/>
                      <a:pt x="41327" y="32885"/>
                    </a:cubicBezTo>
                    <a:cubicBezTo>
                      <a:pt x="41776" y="32885"/>
                      <a:pt x="42228" y="32895"/>
                      <a:pt x="42683" y="32918"/>
                    </a:cubicBezTo>
                    <a:cubicBezTo>
                      <a:pt x="43017" y="32954"/>
                      <a:pt x="43319" y="32971"/>
                      <a:pt x="43594" y="32971"/>
                    </a:cubicBezTo>
                    <a:cubicBezTo>
                      <a:pt x="46448" y="32971"/>
                      <a:pt x="46290" y="31101"/>
                      <a:pt x="47956" y="29061"/>
                    </a:cubicBezTo>
                    <a:cubicBezTo>
                      <a:pt x="49052" y="28193"/>
                      <a:pt x="50627" y="28581"/>
                      <a:pt x="51996" y="28376"/>
                    </a:cubicBezTo>
                    <a:cubicBezTo>
                      <a:pt x="54621" y="27988"/>
                      <a:pt x="56447" y="24884"/>
                      <a:pt x="55534" y="22396"/>
                    </a:cubicBezTo>
                    <a:cubicBezTo>
                      <a:pt x="54667" y="20067"/>
                      <a:pt x="52065" y="18789"/>
                      <a:pt x="51083" y="16530"/>
                    </a:cubicBezTo>
                    <a:cubicBezTo>
                      <a:pt x="50033" y="11188"/>
                      <a:pt x="48846" y="11394"/>
                      <a:pt x="45491" y="7696"/>
                    </a:cubicBezTo>
                    <a:cubicBezTo>
                      <a:pt x="44236" y="5961"/>
                      <a:pt x="43848" y="3656"/>
                      <a:pt x="42387" y="2081"/>
                    </a:cubicBezTo>
                    <a:cubicBezTo>
                      <a:pt x="40626" y="467"/>
                      <a:pt x="38502" y="0"/>
                      <a:pt x="36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a:off x="6079669" y="3489453"/>
                <a:ext cx="401718" cy="385600"/>
              </a:xfrm>
              <a:custGeom>
                <a:avLst/>
                <a:gdLst/>
                <a:ahLst/>
                <a:cxnLst/>
                <a:rect l="l" t="t" r="r" b="b"/>
                <a:pathLst>
                  <a:path w="15088" h="15424" extrusionOk="0">
                    <a:moveTo>
                      <a:pt x="12029" y="1"/>
                    </a:moveTo>
                    <a:lnTo>
                      <a:pt x="3515" y="1348"/>
                    </a:lnTo>
                    <a:lnTo>
                      <a:pt x="3515" y="7533"/>
                    </a:lnTo>
                    <a:cubicBezTo>
                      <a:pt x="3515" y="7533"/>
                      <a:pt x="3492" y="7602"/>
                      <a:pt x="3492" y="7693"/>
                    </a:cubicBezTo>
                    <a:cubicBezTo>
                      <a:pt x="2945" y="8287"/>
                      <a:pt x="0" y="13011"/>
                      <a:pt x="4657" y="14746"/>
                    </a:cubicBezTo>
                    <a:cubicBezTo>
                      <a:pt x="5849" y="15193"/>
                      <a:pt x="7121" y="15424"/>
                      <a:pt x="8312" y="15424"/>
                    </a:cubicBezTo>
                    <a:cubicBezTo>
                      <a:pt x="12112" y="15424"/>
                      <a:pt x="15088" y="13072"/>
                      <a:pt x="12029" y="7876"/>
                    </a:cubicBezTo>
                    <a:lnTo>
                      <a:pt x="120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6173262" y="3569576"/>
                <a:ext cx="204826" cy="77025"/>
              </a:xfrm>
              <a:custGeom>
                <a:avLst/>
                <a:gdLst/>
                <a:ahLst/>
                <a:cxnLst/>
                <a:rect l="l" t="t" r="r" b="b"/>
                <a:pathLst>
                  <a:path w="7693" h="3081" extrusionOk="0">
                    <a:moveTo>
                      <a:pt x="2516" y="0"/>
                    </a:moveTo>
                    <a:cubicBezTo>
                      <a:pt x="1874" y="0"/>
                      <a:pt x="1232" y="28"/>
                      <a:pt x="594" y="83"/>
                    </a:cubicBezTo>
                    <a:cubicBezTo>
                      <a:pt x="388" y="106"/>
                      <a:pt x="183" y="128"/>
                      <a:pt x="0" y="197"/>
                    </a:cubicBezTo>
                    <a:lnTo>
                      <a:pt x="0" y="2799"/>
                    </a:lnTo>
                    <a:cubicBezTo>
                      <a:pt x="492" y="3005"/>
                      <a:pt x="1138" y="3081"/>
                      <a:pt x="1793" y="3081"/>
                    </a:cubicBezTo>
                    <a:cubicBezTo>
                      <a:pt x="2812" y="3081"/>
                      <a:pt x="3855" y="2897"/>
                      <a:pt x="4383" y="2731"/>
                    </a:cubicBezTo>
                    <a:cubicBezTo>
                      <a:pt x="5661" y="2343"/>
                      <a:pt x="6688" y="1452"/>
                      <a:pt x="7692" y="585"/>
                    </a:cubicBezTo>
                    <a:cubicBezTo>
                      <a:pt x="6007" y="201"/>
                      <a:pt x="4261" y="0"/>
                      <a:pt x="2516"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5923325" y="2810400"/>
                <a:ext cx="677375" cy="801775"/>
              </a:xfrm>
              <a:custGeom>
                <a:avLst/>
                <a:gdLst/>
                <a:ahLst/>
                <a:cxnLst/>
                <a:rect l="l" t="t" r="r" b="b"/>
                <a:pathLst>
                  <a:path w="27095" h="32071" extrusionOk="0">
                    <a:moveTo>
                      <a:pt x="14391" y="0"/>
                    </a:moveTo>
                    <a:cubicBezTo>
                      <a:pt x="11180" y="0"/>
                      <a:pt x="8035" y="1001"/>
                      <a:pt x="5593" y="2991"/>
                    </a:cubicBezTo>
                    <a:cubicBezTo>
                      <a:pt x="2694" y="5342"/>
                      <a:pt x="1" y="9565"/>
                      <a:pt x="822" y="17074"/>
                    </a:cubicBezTo>
                    <a:cubicBezTo>
                      <a:pt x="2443" y="32070"/>
                      <a:pt x="8012" y="31043"/>
                      <a:pt x="12691" y="31751"/>
                    </a:cubicBezTo>
                    <a:cubicBezTo>
                      <a:pt x="13344" y="31849"/>
                      <a:pt x="14013" y="31897"/>
                      <a:pt x="14687" y="31897"/>
                    </a:cubicBezTo>
                    <a:cubicBezTo>
                      <a:pt x="18866" y="31897"/>
                      <a:pt x="23228" y="30063"/>
                      <a:pt x="25017" y="27095"/>
                    </a:cubicBezTo>
                    <a:cubicBezTo>
                      <a:pt x="27094" y="23648"/>
                      <a:pt x="26546" y="10272"/>
                      <a:pt x="26546" y="10272"/>
                    </a:cubicBezTo>
                    <a:cubicBezTo>
                      <a:pt x="26546" y="10272"/>
                      <a:pt x="25907" y="1667"/>
                      <a:pt x="16914" y="206"/>
                    </a:cubicBezTo>
                    <a:cubicBezTo>
                      <a:pt x="16076" y="69"/>
                      <a:pt x="15231" y="0"/>
                      <a:pt x="1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5853700" y="3184175"/>
                <a:ext cx="150675" cy="150675"/>
              </a:xfrm>
              <a:custGeom>
                <a:avLst/>
                <a:gdLst/>
                <a:ahLst/>
                <a:cxnLst/>
                <a:rect l="l" t="t" r="r" b="b"/>
                <a:pathLst>
                  <a:path w="6027" h="6027" extrusionOk="0">
                    <a:moveTo>
                      <a:pt x="3014" y="0"/>
                    </a:moveTo>
                    <a:cubicBezTo>
                      <a:pt x="1348" y="0"/>
                      <a:pt x="1" y="1347"/>
                      <a:pt x="1" y="3013"/>
                    </a:cubicBezTo>
                    <a:cubicBezTo>
                      <a:pt x="1" y="4680"/>
                      <a:pt x="1348" y="6026"/>
                      <a:pt x="3014" y="6026"/>
                    </a:cubicBezTo>
                    <a:cubicBezTo>
                      <a:pt x="4680" y="6026"/>
                      <a:pt x="6027" y="4680"/>
                      <a:pt x="6027" y="3013"/>
                    </a:cubicBezTo>
                    <a:cubicBezTo>
                      <a:pt x="6027" y="1347"/>
                      <a:pt x="4680" y="0"/>
                      <a:pt x="3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6533900" y="3184175"/>
                <a:ext cx="150675" cy="150675"/>
              </a:xfrm>
              <a:custGeom>
                <a:avLst/>
                <a:gdLst/>
                <a:ahLst/>
                <a:cxnLst/>
                <a:rect l="l" t="t" r="r" b="b"/>
                <a:pathLst>
                  <a:path w="6027" h="6027" extrusionOk="0">
                    <a:moveTo>
                      <a:pt x="3014" y="0"/>
                    </a:moveTo>
                    <a:cubicBezTo>
                      <a:pt x="1347" y="0"/>
                      <a:pt x="1" y="1347"/>
                      <a:pt x="1" y="3013"/>
                    </a:cubicBezTo>
                    <a:cubicBezTo>
                      <a:pt x="1" y="4680"/>
                      <a:pt x="1347" y="6026"/>
                      <a:pt x="3014" y="6026"/>
                    </a:cubicBezTo>
                    <a:cubicBezTo>
                      <a:pt x="4680" y="6026"/>
                      <a:pt x="6026" y="4680"/>
                      <a:pt x="6026" y="3013"/>
                    </a:cubicBezTo>
                    <a:cubicBezTo>
                      <a:pt x="6026" y="1347"/>
                      <a:pt x="4680" y="0"/>
                      <a:pt x="3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5875975" y="3226275"/>
                <a:ext cx="63925" cy="77750"/>
              </a:xfrm>
              <a:custGeom>
                <a:avLst/>
                <a:gdLst/>
                <a:ahLst/>
                <a:cxnLst/>
                <a:rect l="l" t="t" r="r" b="b"/>
                <a:pathLst>
                  <a:path w="2557" h="3110" extrusionOk="0">
                    <a:moveTo>
                      <a:pt x="981" y="1"/>
                    </a:moveTo>
                    <a:cubicBezTo>
                      <a:pt x="840" y="1"/>
                      <a:pt x="699" y="25"/>
                      <a:pt x="571" y="74"/>
                    </a:cubicBezTo>
                    <a:cubicBezTo>
                      <a:pt x="320" y="165"/>
                      <a:pt x="114" y="325"/>
                      <a:pt x="23" y="553"/>
                    </a:cubicBezTo>
                    <a:cubicBezTo>
                      <a:pt x="0" y="622"/>
                      <a:pt x="46" y="690"/>
                      <a:pt x="91" y="713"/>
                    </a:cubicBezTo>
                    <a:cubicBezTo>
                      <a:pt x="108" y="719"/>
                      <a:pt x="126" y="722"/>
                      <a:pt x="142" y="722"/>
                    </a:cubicBezTo>
                    <a:cubicBezTo>
                      <a:pt x="191" y="722"/>
                      <a:pt x="234" y="696"/>
                      <a:pt x="251" y="645"/>
                    </a:cubicBezTo>
                    <a:cubicBezTo>
                      <a:pt x="342" y="439"/>
                      <a:pt x="525" y="348"/>
                      <a:pt x="639" y="302"/>
                    </a:cubicBezTo>
                    <a:cubicBezTo>
                      <a:pt x="758" y="259"/>
                      <a:pt x="886" y="236"/>
                      <a:pt x="1013" y="236"/>
                    </a:cubicBezTo>
                    <a:cubicBezTo>
                      <a:pt x="1155" y="236"/>
                      <a:pt x="1295" y="265"/>
                      <a:pt x="1415" y="325"/>
                    </a:cubicBezTo>
                    <a:cubicBezTo>
                      <a:pt x="1712" y="485"/>
                      <a:pt x="1986" y="804"/>
                      <a:pt x="2168" y="1238"/>
                    </a:cubicBezTo>
                    <a:cubicBezTo>
                      <a:pt x="2142" y="1235"/>
                      <a:pt x="2116" y="1234"/>
                      <a:pt x="2089" y="1234"/>
                    </a:cubicBezTo>
                    <a:cubicBezTo>
                      <a:pt x="1905" y="1234"/>
                      <a:pt x="1709" y="1301"/>
                      <a:pt x="1529" y="1421"/>
                    </a:cubicBezTo>
                    <a:cubicBezTo>
                      <a:pt x="1233" y="1603"/>
                      <a:pt x="1073" y="1900"/>
                      <a:pt x="1096" y="2220"/>
                    </a:cubicBezTo>
                    <a:cubicBezTo>
                      <a:pt x="1096" y="2516"/>
                      <a:pt x="1278" y="2790"/>
                      <a:pt x="1575" y="2973"/>
                    </a:cubicBezTo>
                    <a:cubicBezTo>
                      <a:pt x="1735" y="3064"/>
                      <a:pt x="1917" y="3110"/>
                      <a:pt x="2077" y="3110"/>
                    </a:cubicBezTo>
                    <a:cubicBezTo>
                      <a:pt x="2237" y="3110"/>
                      <a:pt x="2374" y="3064"/>
                      <a:pt x="2488" y="2996"/>
                    </a:cubicBezTo>
                    <a:cubicBezTo>
                      <a:pt x="2556" y="2973"/>
                      <a:pt x="2556" y="2904"/>
                      <a:pt x="2534" y="2836"/>
                    </a:cubicBezTo>
                    <a:cubicBezTo>
                      <a:pt x="2517" y="2802"/>
                      <a:pt x="2464" y="2781"/>
                      <a:pt x="2418" y="2781"/>
                    </a:cubicBezTo>
                    <a:cubicBezTo>
                      <a:pt x="2402" y="2781"/>
                      <a:pt x="2386" y="2784"/>
                      <a:pt x="2374" y="2790"/>
                    </a:cubicBezTo>
                    <a:cubicBezTo>
                      <a:pt x="2285" y="2840"/>
                      <a:pt x="2188" y="2863"/>
                      <a:pt x="2089" y="2863"/>
                    </a:cubicBezTo>
                    <a:cubicBezTo>
                      <a:pt x="1960" y="2863"/>
                      <a:pt x="1829" y="2822"/>
                      <a:pt x="1712" y="2745"/>
                    </a:cubicBezTo>
                    <a:cubicBezTo>
                      <a:pt x="1484" y="2630"/>
                      <a:pt x="1347" y="2425"/>
                      <a:pt x="1324" y="2197"/>
                    </a:cubicBezTo>
                    <a:cubicBezTo>
                      <a:pt x="1324" y="1991"/>
                      <a:pt x="1438" y="1763"/>
                      <a:pt x="1666" y="1626"/>
                    </a:cubicBezTo>
                    <a:cubicBezTo>
                      <a:pt x="1793" y="1528"/>
                      <a:pt x="1936" y="1481"/>
                      <a:pt x="2076" y="1481"/>
                    </a:cubicBezTo>
                    <a:cubicBezTo>
                      <a:pt x="2163" y="1481"/>
                      <a:pt x="2249" y="1500"/>
                      <a:pt x="2328" y="1535"/>
                    </a:cubicBezTo>
                    <a:cubicBezTo>
                      <a:pt x="2342" y="1542"/>
                      <a:pt x="2355" y="1544"/>
                      <a:pt x="2368" y="1544"/>
                    </a:cubicBezTo>
                    <a:cubicBezTo>
                      <a:pt x="2399" y="1544"/>
                      <a:pt x="2426" y="1528"/>
                      <a:pt x="2442" y="1512"/>
                    </a:cubicBezTo>
                    <a:cubicBezTo>
                      <a:pt x="2488" y="1489"/>
                      <a:pt x="2511" y="1421"/>
                      <a:pt x="2488" y="1375"/>
                    </a:cubicBezTo>
                    <a:cubicBezTo>
                      <a:pt x="2260" y="759"/>
                      <a:pt x="1940" y="325"/>
                      <a:pt x="1506" y="120"/>
                    </a:cubicBezTo>
                    <a:cubicBezTo>
                      <a:pt x="1351" y="42"/>
                      <a:pt x="1166"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6589250" y="3226275"/>
                <a:ext cx="63950" cy="77750"/>
              </a:xfrm>
              <a:custGeom>
                <a:avLst/>
                <a:gdLst/>
                <a:ahLst/>
                <a:cxnLst/>
                <a:rect l="l" t="t" r="r" b="b"/>
                <a:pathLst>
                  <a:path w="2558" h="3110" extrusionOk="0">
                    <a:moveTo>
                      <a:pt x="1580" y="1"/>
                    </a:moveTo>
                    <a:cubicBezTo>
                      <a:pt x="1391" y="1"/>
                      <a:pt x="1206" y="42"/>
                      <a:pt x="1051" y="120"/>
                    </a:cubicBezTo>
                    <a:cubicBezTo>
                      <a:pt x="617" y="325"/>
                      <a:pt x="297" y="759"/>
                      <a:pt x="69" y="1375"/>
                    </a:cubicBezTo>
                    <a:cubicBezTo>
                      <a:pt x="69" y="1421"/>
                      <a:pt x="69" y="1489"/>
                      <a:pt x="115" y="1512"/>
                    </a:cubicBezTo>
                    <a:cubicBezTo>
                      <a:pt x="131" y="1528"/>
                      <a:pt x="170" y="1544"/>
                      <a:pt x="207" y="1544"/>
                    </a:cubicBezTo>
                    <a:cubicBezTo>
                      <a:pt x="223" y="1544"/>
                      <a:pt x="238" y="1542"/>
                      <a:pt x="252" y="1535"/>
                    </a:cubicBezTo>
                    <a:cubicBezTo>
                      <a:pt x="322" y="1500"/>
                      <a:pt x="403" y="1481"/>
                      <a:pt x="488" y="1481"/>
                    </a:cubicBezTo>
                    <a:cubicBezTo>
                      <a:pt x="624" y="1481"/>
                      <a:pt x="773" y="1528"/>
                      <a:pt x="914" y="1626"/>
                    </a:cubicBezTo>
                    <a:cubicBezTo>
                      <a:pt x="1119" y="1763"/>
                      <a:pt x="1233" y="1991"/>
                      <a:pt x="1233" y="2197"/>
                    </a:cubicBezTo>
                    <a:cubicBezTo>
                      <a:pt x="1233" y="2425"/>
                      <a:pt x="1073" y="2630"/>
                      <a:pt x="868" y="2745"/>
                    </a:cubicBezTo>
                    <a:cubicBezTo>
                      <a:pt x="738" y="2822"/>
                      <a:pt x="601" y="2863"/>
                      <a:pt x="474" y="2863"/>
                    </a:cubicBezTo>
                    <a:cubicBezTo>
                      <a:pt x="377" y="2863"/>
                      <a:pt x="285" y="2840"/>
                      <a:pt x="206" y="2790"/>
                    </a:cubicBezTo>
                    <a:cubicBezTo>
                      <a:pt x="188" y="2784"/>
                      <a:pt x="169" y="2781"/>
                      <a:pt x="151" y="2781"/>
                    </a:cubicBezTo>
                    <a:cubicBezTo>
                      <a:pt x="103" y="2781"/>
                      <a:pt x="57" y="2802"/>
                      <a:pt x="23" y="2836"/>
                    </a:cubicBezTo>
                    <a:cubicBezTo>
                      <a:pt x="1" y="2904"/>
                      <a:pt x="23" y="2973"/>
                      <a:pt x="69" y="2996"/>
                    </a:cubicBezTo>
                    <a:cubicBezTo>
                      <a:pt x="206" y="3064"/>
                      <a:pt x="343" y="3110"/>
                      <a:pt x="480" y="3110"/>
                    </a:cubicBezTo>
                    <a:cubicBezTo>
                      <a:pt x="640" y="3110"/>
                      <a:pt x="822" y="3064"/>
                      <a:pt x="982" y="2973"/>
                    </a:cubicBezTo>
                    <a:cubicBezTo>
                      <a:pt x="1279" y="2790"/>
                      <a:pt x="1461" y="2516"/>
                      <a:pt x="1484" y="2220"/>
                    </a:cubicBezTo>
                    <a:cubicBezTo>
                      <a:pt x="1484" y="1900"/>
                      <a:pt x="1325" y="1603"/>
                      <a:pt x="1051" y="1421"/>
                    </a:cubicBezTo>
                    <a:cubicBezTo>
                      <a:pt x="871" y="1301"/>
                      <a:pt x="675" y="1234"/>
                      <a:pt x="476" y="1234"/>
                    </a:cubicBezTo>
                    <a:cubicBezTo>
                      <a:pt x="447" y="1234"/>
                      <a:pt x="418" y="1235"/>
                      <a:pt x="389" y="1238"/>
                    </a:cubicBezTo>
                    <a:cubicBezTo>
                      <a:pt x="594" y="804"/>
                      <a:pt x="845" y="485"/>
                      <a:pt x="1165" y="325"/>
                    </a:cubicBezTo>
                    <a:cubicBezTo>
                      <a:pt x="1285" y="265"/>
                      <a:pt x="1418" y="236"/>
                      <a:pt x="1554" y="236"/>
                    </a:cubicBezTo>
                    <a:cubicBezTo>
                      <a:pt x="1676" y="236"/>
                      <a:pt x="1799" y="259"/>
                      <a:pt x="1918" y="302"/>
                    </a:cubicBezTo>
                    <a:cubicBezTo>
                      <a:pt x="2055" y="348"/>
                      <a:pt x="2215" y="439"/>
                      <a:pt x="2306" y="645"/>
                    </a:cubicBezTo>
                    <a:cubicBezTo>
                      <a:pt x="2323" y="696"/>
                      <a:pt x="2366" y="722"/>
                      <a:pt x="2415" y="722"/>
                    </a:cubicBezTo>
                    <a:cubicBezTo>
                      <a:pt x="2432" y="722"/>
                      <a:pt x="2449" y="719"/>
                      <a:pt x="2466" y="713"/>
                    </a:cubicBezTo>
                    <a:cubicBezTo>
                      <a:pt x="2534" y="690"/>
                      <a:pt x="2557" y="622"/>
                      <a:pt x="2534" y="553"/>
                    </a:cubicBezTo>
                    <a:cubicBezTo>
                      <a:pt x="2443" y="325"/>
                      <a:pt x="2260" y="165"/>
                      <a:pt x="2009" y="74"/>
                    </a:cubicBezTo>
                    <a:cubicBezTo>
                      <a:pt x="1871" y="25"/>
                      <a:pt x="1725"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5967825" y="3378200"/>
                <a:ext cx="397775" cy="229900"/>
              </a:xfrm>
              <a:custGeom>
                <a:avLst/>
                <a:gdLst/>
                <a:ahLst/>
                <a:cxnLst/>
                <a:rect l="l" t="t" r="r" b="b"/>
                <a:pathLst>
                  <a:path w="15911" h="9196" extrusionOk="0">
                    <a:moveTo>
                      <a:pt x="1" y="0"/>
                    </a:moveTo>
                    <a:cubicBezTo>
                      <a:pt x="2283" y="9085"/>
                      <a:pt x="6917" y="8445"/>
                      <a:pt x="10911" y="9039"/>
                    </a:cubicBezTo>
                    <a:cubicBezTo>
                      <a:pt x="11590" y="9143"/>
                      <a:pt x="12283" y="9195"/>
                      <a:pt x="12982" y="9195"/>
                    </a:cubicBezTo>
                    <a:cubicBezTo>
                      <a:pt x="13507" y="9195"/>
                      <a:pt x="14035" y="9166"/>
                      <a:pt x="14563" y="9107"/>
                    </a:cubicBezTo>
                    <a:lnTo>
                      <a:pt x="15910" y="8879"/>
                    </a:lnTo>
                    <a:lnTo>
                      <a:pt x="15910" y="8879"/>
                    </a:lnTo>
                    <a:cubicBezTo>
                      <a:pt x="15189" y="8935"/>
                      <a:pt x="14499" y="8962"/>
                      <a:pt x="13839" y="8962"/>
                    </a:cubicBezTo>
                    <a:cubicBezTo>
                      <a:pt x="4008" y="8962"/>
                      <a:pt x="942" y="3038"/>
                      <a:pt x="1"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6062275" y="3048925"/>
                <a:ext cx="201750" cy="173775"/>
              </a:xfrm>
              <a:custGeom>
                <a:avLst/>
                <a:gdLst/>
                <a:ahLst/>
                <a:cxnLst/>
                <a:rect l="l" t="t" r="r" b="b"/>
                <a:pathLst>
                  <a:path w="8070" h="6951" extrusionOk="0">
                    <a:moveTo>
                      <a:pt x="971" y="1"/>
                    </a:moveTo>
                    <a:lnTo>
                      <a:pt x="377" y="1621"/>
                    </a:lnTo>
                    <a:cubicBezTo>
                      <a:pt x="377" y="1621"/>
                      <a:pt x="1" y="6950"/>
                      <a:pt x="7067" y="6950"/>
                    </a:cubicBezTo>
                    <a:cubicBezTo>
                      <a:pt x="7386" y="6950"/>
                      <a:pt x="7720" y="6940"/>
                      <a:pt x="8069" y="6917"/>
                    </a:cubicBezTo>
                    <a:lnTo>
                      <a:pt x="971" y="1"/>
                    </a:ln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6233175" y="3279350"/>
                <a:ext cx="70775" cy="178750"/>
              </a:xfrm>
              <a:custGeom>
                <a:avLst/>
                <a:gdLst/>
                <a:ahLst/>
                <a:cxnLst/>
                <a:rect l="l" t="t" r="r" b="b"/>
                <a:pathLst>
                  <a:path w="2831" h="7150" extrusionOk="0">
                    <a:moveTo>
                      <a:pt x="362" y="1"/>
                    </a:moveTo>
                    <a:cubicBezTo>
                      <a:pt x="309" y="1"/>
                      <a:pt x="275" y="60"/>
                      <a:pt x="275" y="119"/>
                    </a:cubicBezTo>
                    <a:lnTo>
                      <a:pt x="23" y="6145"/>
                    </a:lnTo>
                    <a:cubicBezTo>
                      <a:pt x="1" y="6259"/>
                      <a:pt x="1" y="6374"/>
                      <a:pt x="46" y="6488"/>
                    </a:cubicBezTo>
                    <a:cubicBezTo>
                      <a:pt x="92" y="6647"/>
                      <a:pt x="206" y="6784"/>
                      <a:pt x="366" y="6899"/>
                    </a:cubicBezTo>
                    <a:cubicBezTo>
                      <a:pt x="617" y="7058"/>
                      <a:pt x="937" y="7150"/>
                      <a:pt x="1256" y="7150"/>
                    </a:cubicBezTo>
                    <a:cubicBezTo>
                      <a:pt x="1416" y="7150"/>
                      <a:pt x="1576" y="7127"/>
                      <a:pt x="1735" y="7081"/>
                    </a:cubicBezTo>
                    <a:cubicBezTo>
                      <a:pt x="2238" y="6944"/>
                      <a:pt x="2626" y="6625"/>
                      <a:pt x="2808" y="6214"/>
                    </a:cubicBezTo>
                    <a:cubicBezTo>
                      <a:pt x="2831" y="6145"/>
                      <a:pt x="2808" y="6077"/>
                      <a:pt x="2740" y="6054"/>
                    </a:cubicBezTo>
                    <a:cubicBezTo>
                      <a:pt x="2726" y="6041"/>
                      <a:pt x="2709" y="6035"/>
                      <a:pt x="2691" y="6035"/>
                    </a:cubicBezTo>
                    <a:cubicBezTo>
                      <a:pt x="2646" y="6035"/>
                      <a:pt x="2596" y="6067"/>
                      <a:pt x="2580" y="6100"/>
                    </a:cubicBezTo>
                    <a:cubicBezTo>
                      <a:pt x="2420" y="6465"/>
                      <a:pt x="2101" y="6739"/>
                      <a:pt x="1667" y="6853"/>
                    </a:cubicBezTo>
                    <a:cubicBezTo>
                      <a:pt x="1524" y="6893"/>
                      <a:pt x="1378" y="6913"/>
                      <a:pt x="1235" y="6913"/>
                    </a:cubicBezTo>
                    <a:cubicBezTo>
                      <a:pt x="968" y="6913"/>
                      <a:pt x="711" y="6842"/>
                      <a:pt x="503" y="6693"/>
                    </a:cubicBezTo>
                    <a:cubicBezTo>
                      <a:pt x="389" y="6602"/>
                      <a:pt x="297" y="6510"/>
                      <a:pt x="275" y="6419"/>
                    </a:cubicBezTo>
                    <a:cubicBezTo>
                      <a:pt x="252" y="6351"/>
                      <a:pt x="252" y="6237"/>
                      <a:pt x="252" y="6145"/>
                    </a:cubicBezTo>
                    <a:lnTo>
                      <a:pt x="526" y="119"/>
                    </a:lnTo>
                    <a:cubicBezTo>
                      <a:pt x="526" y="51"/>
                      <a:pt x="457" y="5"/>
                      <a:pt x="389" y="5"/>
                    </a:cubicBezTo>
                    <a:cubicBezTo>
                      <a:pt x="380" y="2"/>
                      <a:pt x="371"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6266850" y="3506150"/>
                <a:ext cx="67350" cy="19850"/>
              </a:xfrm>
              <a:custGeom>
                <a:avLst/>
                <a:gdLst/>
                <a:ahLst/>
                <a:cxnLst/>
                <a:rect l="l" t="t" r="r" b="b"/>
                <a:pathLst>
                  <a:path w="2694" h="794" extrusionOk="0">
                    <a:moveTo>
                      <a:pt x="1501" y="1"/>
                    </a:moveTo>
                    <a:cubicBezTo>
                      <a:pt x="1307" y="1"/>
                      <a:pt x="1107" y="29"/>
                      <a:pt x="913" y="86"/>
                    </a:cubicBezTo>
                    <a:cubicBezTo>
                      <a:pt x="594" y="178"/>
                      <a:pt x="320" y="337"/>
                      <a:pt x="46" y="588"/>
                    </a:cubicBezTo>
                    <a:cubicBezTo>
                      <a:pt x="0" y="634"/>
                      <a:pt x="0" y="702"/>
                      <a:pt x="46" y="748"/>
                    </a:cubicBezTo>
                    <a:cubicBezTo>
                      <a:pt x="69" y="794"/>
                      <a:pt x="114" y="794"/>
                      <a:pt x="137" y="794"/>
                    </a:cubicBezTo>
                    <a:cubicBezTo>
                      <a:pt x="160" y="794"/>
                      <a:pt x="206" y="794"/>
                      <a:pt x="229" y="771"/>
                    </a:cubicBezTo>
                    <a:cubicBezTo>
                      <a:pt x="457" y="543"/>
                      <a:pt x="708" y="406"/>
                      <a:pt x="982" y="314"/>
                    </a:cubicBezTo>
                    <a:cubicBezTo>
                      <a:pt x="1153" y="269"/>
                      <a:pt x="1330" y="246"/>
                      <a:pt x="1498" y="246"/>
                    </a:cubicBezTo>
                    <a:cubicBezTo>
                      <a:pt x="1667" y="246"/>
                      <a:pt x="1826" y="269"/>
                      <a:pt x="1963" y="314"/>
                    </a:cubicBezTo>
                    <a:cubicBezTo>
                      <a:pt x="2100" y="360"/>
                      <a:pt x="2214" y="451"/>
                      <a:pt x="2329" y="520"/>
                    </a:cubicBezTo>
                    <a:cubicBezTo>
                      <a:pt x="2374" y="566"/>
                      <a:pt x="2443" y="588"/>
                      <a:pt x="2511" y="634"/>
                    </a:cubicBezTo>
                    <a:cubicBezTo>
                      <a:pt x="2528" y="642"/>
                      <a:pt x="2548" y="648"/>
                      <a:pt x="2568" y="648"/>
                    </a:cubicBezTo>
                    <a:cubicBezTo>
                      <a:pt x="2604" y="648"/>
                      <a:pt x="2642" y="632"/>
                      <a:pt x="2671" y="588"/>
                    </a:cubicBezTo>
                    <a:cubicBezTo>
                      <a:pt x="2694" y="520"/>
                      <a:pt x="2671" y="451"/>
                      <a:pt x="2625" y="429"/>
                    </a:cubicBezTo>
                    <a:cubicBezTo>
                      <a:pt x="2557" y="383"/>
                      <a:pt x="2511" y="360"/>
                      <a:pt x="2465" y="314"/>
                    </a:cubicBezTo>
                    <a:cubicBezTo>
                      <a:pt x="2329" y="223"/>
                      <a:pt x="2214" y="155"/>
                      <a:pt x="2055" y="86"/>
                    </a:cubicBezTo>
                    <a:cubicBezTo>
                      <a:pt x="1883" y="29"/>
                      <a:pt x="1695" y="1"/>
                      <a:pt x="1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6062550" y="3248250"/>
                <a:ext cx="111875" cy="39800"/>
              </a:xfrm>
              <a:custGeom>
                <a:avLst/>
                <a:gdLst/>
                <a:ahLst/>
                <a:cxnLst/>
                <a:rect l="l" t="t" r="r" b="b"/>
                <a:pathLst>
                  <a:path w="4475" h="1592" extrusionOk="0">
                    <a:moveTo>
                      <a:pt x="2868" y="0"/>
                    </a:moveTo>
                    <a:cubicBezTo>
                      <a:pt x="2509" y="0"/>
                      <a:pt x="2150" y="52"/>
                      <a:pt x="1804" y="154"/>
                    </a:cubicBezTo>
                    <a:cubicBezTo>
                      <a:pt x="1211" y="336"/>
                      <a:pt x="92" y="907"/>
                      <a:pt x="1" y="1592"/>
                    </a:cubicBezTo>
                    <a:cubicBezTo>
                      <a:pt x="435" y="1500"/>
                      <a:pt x="845" y="1204"/>
                      <a:pt x="1279" y="1021"/>
                    </a:cubicBezTo>
                    <a:cubicBezTo>
                      <a:pt x="1805" y="805"/>
                      <a:pt x="2382" y="693"/>
                      <a:pt x="2956" y="693"/>
                    </a:cubicBezTo>
                    <a:cubicBezTo>
                      <a:pt x="3229" y="693"/>
                      <a:pt x="3502" y="718"/>
                      <a:pt x="3767" y="770"/>
                    </a:cubicBezTo>
                    <a:cubicBezTo>
                      <a:pt x="3859" y="783"/>
                      <a:pt x="3944" y="796"/>
                      <a:pt x="4025" y="796"/>
                    </a:cubicBezTo>
                    <a:cubicBezTo>
                      <a:pt x="4085" y="796"/>
                      <a:pt x="4143" y="789"/>
                      <a:pt x="4201" y="770"/>
                    </a:cubicBezTo>
                    <a:cubicBezTo>
                      <a:pt x="4338" y="724"/>
                      <a:pt x="4475" y="565"/>
                      <a:pt x="4406" y="428"/>
                    </a:cubicBezTo>
                    <a:cubicBezTo>
                      <a:pt x="4383" y="336"/>
                      <a:pt x="4269" y="291"/>
                      <a:pt x="4178" y="245"/>
                    </a:cubicBezTo>
                    <a:cubicBezTo>
                      <a:pt x="3760" y="80"/>
                      <a:pt x="3315" y="0"/>
                      <a:pt x="2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6366700" y="3268050"/>
                <a:ext cx="114150" cy="28825"/>
              </a:xfrm>
              <a:custGeom>
                <a:avLst/>
                <a:gdLst/>
                <a:ahLst/>
                <a:cxnLst/>
                <a:rect l="l" t="t" r="r" b="b"/>
                <a:pathLst>
                  <a:path w="4566" h="1153" extrusionOk="0">
                    <a:moveTo>
                      <a:pt x="4566" y="1"/>
                    </a:moveTo>
                    <a:cubicBezTo>
                      <a:pt x="4132" y="1"/>
                      <a:pt x="3653" y="252"/>
                      <a:pt x="3219" y="343"/>
                    </a:cubicBezTo>
                    <a:cubicBezTo>
                      <a:pt x="2890" y="416"/>
                      <a:pt x="2551" y="453"/>
                      <a:pt x="2210" y="453"/>
                    </a:cubicBezTo>
                    <a:cubicBezTo>
                      <a:pt x="1700" y="453"/>
                      <a:pt x="1188" y="371"/>
                      <a:pt x="708" y="206"/>
                    </a:cubicBezTo>
                    <a:cubicBezTo>
                      <a:pt x="597" y="169"/>
                      <a:pt x="485" y="132"/>
                      <a:pt x="360" y="132"/>
                    </a:cubicBezTo>
                    <a:cubicBezTo>
                      <a:pt x="333" y="132"/>
                      <a:pt x="304" y="134"/>
                      <a:pt x="275" y="138"/>
                    </a:cubicBezTo>
                    <a:cubicBezTo>
                      <a:pt x="138" y="161"/>
                      <a:pt x="1" y="275"/>
                      <a:pt x="24" y="434"/>
                    </a:cubicBezTo>
                    <a:cubicBezTo>
                      <a:pt x="46" y="526"/>
                      <a:pt x="138" y="594"/>
                      <a:pt x="229" y="640"/>
                    </a:cubicBezTo>
                    <a:cubicBezTo>
                      <a:pt x="779" y="970"/>
                      <a:pt x="1432" y="1153"/>
                      <a:pt x="2082" y="1153"/>
                    </a:cubicBezTo>
                    <a:cubicBezTo>
                      <a:pt x="2241" y="1153"/>
                      <a:pt x="2400" y="1142"/>
                      <a:pt x="2557" y="1119"/>
                    </a:cubicBezTo>
                    <a:cubicBezTo>
                      <a:pt x="3174" y="1028"/>
                      <a:pt x="4383" y="663"/>
                      <a:pt x="4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6330750" y="3384475"/>
                <a:ext cx="154675" cy="115275"/>
              </a:xfrm>
              <a:custGeom>
                <a:avLst/>
                <a:gdLst/>
                <a:ahLst/>
                <a:cxnLst/>
                <a:rect l="l" t="t" r="r" b="b"/>
                <a:pathLst>
                  <a:path w="6187" h="4611" extrusionOk="0">
                    <a:moveTo>
                      <a:pt x="3082" y="0"/>
                    </a:moveTo>
                    <a:cubicBezTo>
                      <a:pt x="1393" y="0"/>
                      <a:pt x="1" y="1027"/>
                      <a:pt x="1" y="2305"/>
                    </a:cubicBezTo>
                    <a:cubicBezTo>
                      <a:pt x="1" y="3584"/>
                      <a:pt x="1393" y="4611"/>
                      <a:pt x="3082" y="4611"/>
                    </a:cubicBezTo>
                    <a:cubicBezTo>
                      <a:pt x="4794" y="4611"/>
                      <a:pt x="6186" y="3584"/>
                      <a:pt x="6186" y="2305"/>
                    </a:cubicBezTo>
                    <a:cubicBezTo>
                      <a:pt x="6186" y="1027"/>
                      <a:pt x="4794" y="0"/>
                      <a:pt x="3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6060850" y="3384475"/>
                <a:ext cx="154675" cy="115275"/>
              </a:xfrm>
              <a:custGeom>
                <a:avLst/>
                <a:gdLst/>
                <a:ahLst/>
                <a:cxnLst/>
                <a:rect l="l" t="t" r="r" b="b"/>
                <a:pathLst>
                  <a:path w="6187" h="4611" extrusionOk="0">
                    <a:moveTo>
                      <a:pt x="3105" y="0"/>
                    </a:moveTo>
                    <a:cubicBezTo>
                      <a:pt x="1393" y="0"/>
                      <a:pt x="0" y="1027"/>
                      <a:pt x="0" y="2305"/>
                    </a:cubicBezTo>
                    <a:cubicBezTo>
                      <a:pt x="0" y="3584"/>
                      <a:pt x="1393" y="4611"/>
                      <a:pt x="3105" y="4611"/>
                    </a:cubicBezTo>
                    <a:cubicBezTo>
                      <a:pt x="4794" y="4611"/>
                      <a:pt x="6186" y="3584"/>
                      <a:pt x="6186" y="2305"/>
                    </a:cubicBezTo>
                    <a:cubicBezTo>
                      <a:pt x="6186" y="1027"/>
                      <a:pt x="4794" y="0"/>
                      <a:pt x="3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6346725" y="3312575"/>
                <a:ext cx="117025" cy="75350"/>
              </a:xfrm>
              <a:custGeom>
                <a:avLst/>
                <a:gdLst/>
                <a:ahLst/>
                <a:cxnLst/>
                <a:rect l="l" t="t" r="r" b="b"/>
                <a:pathLst>
                  <a:path w="4681" h="3014" extrusionOk="0">
                    <a:moveTo>
                      <a:pt x="2329" y="0"/>
                    </a:moveTo>
                    <a:cubicBezTo>
                      <a:pt x="1051" y="0"/>
                      <a:pt x="1" y="685"/>
                      <a:pt x="1" y="1507"/>
                    </a:cubicBezTo>
                    <a:cubicBezTo>
                      <a:pt x="1" y="2328"/>
                      <a:pt x="1051" y="3013"/>
                      <a:pt x="2329" y="3013"/>
                    </a:cubicBezTo>
                    <a:cubicBezTo>
                      <a:pt x="3630" y="3013"/>
                      <a:pt x="4680" y="2328"/>
                      <a:pt x="4680" y="1507"/>
                    </a:cubicBezTo>
                    <a:cubicBezTo>
                      <a:pt x="4680" y="685"/>
                      <a:pt x="3630" y="0"/>
                      <a:pt x="2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6343300" y="3309725"/>
                <a:ext cx="123300" cy="47950"/>
              </a:xfrm>
              <a:custGeom>
                <a:avLst/>
                <a:gdLst/>
                <a:ahLst/>
                <a:cxnLst/>
                <a:rect l="l" t="t" r="r" b="b"/>
                <a:pathLst>
                  <a:path w="4932" h="1918" extrusionOk="0">
                    <a:moveTo>
                      <a:pt x="2466" y="0"/>
                    </a:moveTo>
                    <a:cubicBezTo>
                      <a:pt x="1119" y="0"/>
                      <a:pt x="1" y="730"/>
                      <a:pt x="1" y="1621"/>
                    </a:cubicBezTo>
                    <a:lnTo>
                      <a:pt x="252" y="1621"/>
                    </a:lnTo>
                    <a:cubicBezTo>
                      <a:pt x="252" y="867"/>
                      <a:pt x="1256" y="228"/>
                      <a:pt x="2466" y="228"/>
                    </a:cubicBezTo>
                    <a:cubicBezTo>
                      <a:pt x="3699" y="228"/>
                      <a:pt x="4703" y="1164"/>
                      <a:pt x="4703" y="1917"/>
                    </a:cubicBezTo>
                    <a:lnTo>
                      <a:pt x="4931" y="1917"/>
                    </a:lnTo>
                    <a:cubicBezTo>
                      <a:pt x="4931" y="1027"/>
                      <a:pt x="3858" y="0"/>
                      <a:pt x="2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6367275" y="3334825"/>
                <a:ext cx="75350" cy="53100"/>
              </a:xfrm>
              <a:custGeom>
                <a:avLst/>
                <a:gdLst/>
                <a:ahLst/>
                <a:cxnLst/>
                <a:rect l="l" t="t" r="r" b="b"/>
                <a:pathLst>
                  <a:path w="3014" h="2124" extrusionOk="0">
                    <a:moveTo>
                      <a:pt x="1507" y="0"/>
                    </a:moveTo>
                    <a:cubicBezTo>
                      <a:pt x="685" y="0"/>
                      <a:pt x="1" y="662"/>
                      <a:pt x="1" y="1507"/>
                    </a:cubicBezTo>
                    <a:cubicBezTo>
                      <a:pt x="1" y="1598"/>
                      <a:pt x="23" y="1689"/>
                      <a:pt x="23" y="1781"/>
                    </a:cubicBezTo>
                    <a:cubicBezTo>
                      <a:pt x="434" y="1986"/>
                      <a:pt x="959" y="2123"/>
                      <a:pt x="1507" y="2123"/>
                    </a:cubicBezTo>
                    <a:cubicBezTo>
                      <a:pt x="2078" y="2123"/>
                      <a:pt x="2580" y="1986"/>
                      <a:pt x="2991" y="1781"/>
                    </a:cubicBezTo>
                    <a:cubicBezTo>
                      <a:pt x="3014" y="1689"/>
                      <a:pt x="3014" y="1598"/>
                      <a:pt x="3014" y="1507"/>
                    </a:cubicBezTo>
                    <a:cubicBezTo>
                      <a:pt x="3014" y="662"/>
                      <a:pt x="2352" y="0"/>
                      <a:pt x="1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6079675" y="3312575"/>
                <a:ext cx="117000" cy="75350"/>
              </a:xfrm>
              <a:custGeom>
                <a:avLst/>
                <a:gdLst/>
                <a:ahLst/>
                <a:cxnLst/>
                <a:rect l="l" t="t" r="r" b="b"/>
                <a:pathLst>
                  <a:path w="4680" h="3014" extrusionOk="0">
                    <a:moveTo>
                      <a:pt x="2352" y="0"/>
                    </a:moveTo>
                    <a:cubicBezTo>
                      <a:pt x="1051" y="0"/>
                      <a:pt x="1" y="685"/>
                      <a:pt x="1" y="1507"/>
                    </a:cubicBezTo>
                    <a:cubicBezTo>
                      <a:pt x="1" y="2328"/>
                      <a:pt x="1051" y="3013"/>
                      <a:pt x="2352" y="3013"/>
                    </a:cubicBezTo>
                    <a:cubicBezTo>
                      <a:pt x="3630" y="3013"/>
                      <a:pt x="4680" y="2328"/>
                      <a:pt x="4680" y="1507"/>
                    </a:cubicBezTo>
                    <a:cubicBezTo>
                      <a:pt x="4680" y="685"/>
                      <a:pt x="3630" y="0"/>
                      <a:pt x="23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6076825" y="3309725"/>
                <a:ext cx="123275" cy="47950"/>
              </a:xfrm>
              <a:custGeom>
                <a:avLst/>
                <a:gdLst/>
                <a:ahLst/>
                <a:cxnLst/>
                <a:rect l="l" t="t" r="r" b="b"/>
                <a:pathLst>
                  <a:path w="4931" h="1918" extrusionOk="0">
                    <a:moveTo>
                      <a:pt x="2466" y="0"/>
                    </a:moveTo>
                    <a:cubicBezTo>
                      <a:pt x="1096" y="0"/>
                      <a:pt x="1" y="730"/>
                      <a:pt x="1" y="1621"/>
                    </a:cubicBezTo>
                    <a:lnTo>
                      <a:pt x="229" y="1621"/>
                    </a:lnTo>
                    <a:cubicBezTo>
                      <a:pt x="229" y="867"/>
                      <a:pt x="1233" y="228"/>
                      <a:pt x="2466" y="228"/>
                    </a:cubicBezTo>
                    <a:cubicBezTo>
                      <a:pt x="3698" y="228"/>
                      <a:pt x="4680" y="1164"/>
                      <a:pt x="4680" y="1917"/>
                    </a:cubicBezTo>
                    <a:lnTo>
                      <a:pt x="4931" y="1917"/>
                    </a:lnTo>
                    <a:cubicBezTo>
                      <a:pt x="4931" y="1027"/>
                      <a:pt x="3858" y="0"/>
                      <a:pt x="2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6100800" y="3334825"/>
                <a:ext cx="75350" cy="53100"/>
              </a:xfrm>
              <a:custGeom>
                <a:avLst/>
                <a:gdLst/>
                <a:ahLst/>
                <a:cxnLst/>
                <a:rect l="l" t="t" r="r" b="b"/>
                <a:pathLst>
                  <a:path w="3014" h="2124" extrusionOk="0">
                    <a:moveTo>
                      <a:pt x="1507" y="0"/>
                    </a:moveTo>
                    <a:cubicBezTo>
                      <a:pt x="662" y="0"/>
                      <a:pt x="0" y="662"/>
                      <a:pt x="0" y="1507"/>
                    </a:cubicBezTo>
                    <a:cubicBezTo>
                      <a:pt x="0" y="1598"/>
                      <a:pt x="0" y="1689"/>
                      <a:pt x="23" y="1781"/>
                    </a:cubicBezTo>
                    <a:cubicBezTo>
                      <a:pt x="434" y="1986"/>
                      <a:pt x="936" y="2123"/>
                      <a:pt x="1507" y="2123"/>
                    </a:cubicBezTo>
                    <a:cubicBezTo>
                      <a:pt x="2054" y="2123"/>
                      <a:pt x="2579" y="1986"/>
                      <a:pt x="2990" y="1781"/>
                    </a:cubicBezTo>
                    <a:cubicBezTo>
                      <a:pt x="2990" y="1689"/>
                      <a:pt x="3013" y="1598"/>
                      <a:pt x="3013" y="1507"/>
                    </a:cubicBezTo>
                    <a:cubicBezTo>
                      <a:pt x="3013" y="662"/>
                      <a:pt x="2328" y="0"/>
                      <a:pt x="1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5908500" y="2784050"/>
                <a:ext cx="745825" cy="469775"/>
              </a:xfrm>
              <a:custGeom>
                <a:avLst/>
                <a:gdLst/>
                <a:ahLst/>
                <a:cxnLst/>
                <a:rect l="l" t="t" r="r" b="b"/>
                <a:pathLst>
                  <a:path w="29833" h="18791" extrusionOk="0">
                    <a:moveTo>
                      <a:pt x="15552" y="1"/>
                    </a:moveTo>
                    <a:cubicBezTo>
                      <a:pt x="10257" y="1"/>
                      <a:pt x="5303" y="2854"/>
                      <a:pt x="2557" y="7537"/>
                    </a:cubicBezTo>
                    <a:cubicBezTo>
                      <a:pt x="685" y="10733"/>
                      <a:pt x="0" y="14522"/>
                      <a:pt x="1621" y="18790"/>
                    </a:cubicBezTo>
                    <a:cubicBezTo>
                      <a:pt x="6140" y="18060"/>
                      <a:pt x="5364" y="14020"/>
                      <a:pt x="7167" y="11030"/>
                    </a:cubicBezTo>
                    <a:lnTo>
                      <a:pt x="7167" y="11030"/>
                    </a:lnTo>
                    <a:cubicBezTo>
                      <a:pt x="6467" y="15366"/>
                      <a:pt x="11284" y="17499"/>
                      <a:pt x="15196" y="17499"/>
                    </a:cubicBezTo>
                    <a:cubicBezTo>
                      <a:pt x="15876" y="17499"/>
                      <a:pt x="16528" y="17435"/>
                      <a:pt x="17119" y="17307"/>
                    </a:cubicBezTo>
                    <a:cubicBezTo>
                      <a:pt x="17910" y="17696"/>
                      <a:pt x="18797" y="17981"/>
                      <a:pt x="19663" y="17981"/>
                    </a:cubicBezTo>
                    <a:cubicBezTo>
                      <a:pt x="20372" y="17981"/>
                      <a:pt x="21067" y="17790"/>
                      <a:pt x="21684" y="17307"/>
                    </a:cubicBezTo>
                    <a:cubicBezTo>
                      <a:pt x="22827" y="18036"/>
                      <a:pt x="24190" y="18424"/>
                      <a:pt x="25543" y="18424"/>
                    </a:cubicBezTo>
                    <a:cubicBezTo>
                      <a:pt x="26137" y="18424"/>
                      <a:pt x="26729" y="18350"/>
                      <a:pt x="27299" y="18197"/>
                    </a:cubicBezTo>
                    <a:cubicBezTo>
                      <a:pt x="29833" y="14841"/>
                      <a:pt x="28486" y="10505"/>
                      <a:pt x="26820" y="7081"/>
                    </a:cubicBezTo>
                    <a:cubicBezTo>
                      <a:pt x="25245" y="2972"/>
                      <a:pt x="21867" y="872"/>
                      <a:pt x="18032" y="210"/>
                    </a:cubicBezTo>
                    <a:cubicBezTo>
                      <a:pt x="17202" y="69"/>
                      <a:pt x="16373" y="1"/>
                      <a:pt x="15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6157275" y="2979650"/>
                <a:ext cx="479025" cy="184925"/>
              </a:xfrm>
              <a:custGeom>
                <a:avLst/>
                <a:gdLst/>
                <a:ahLst/>
                <a:cxnLst/>
                <a:rect l="l" t="t" r="r" b="b"/>
                <a:pathLst>
                  <a:path w="19161" h="7397" extrusionOk="0">
                    <a:moveTo>
                      <a:pt x="9838" y="1"/>
                    </a:moveTo>
                    <a:cubicBezTo>
                      <a:pt x="9253" y="1"/>
                      <a:pt x="9069" y="718"/>
                      <a:pt x="9702" y="2886"/>
                    </a:cubicBezTo>
                    <a:cubicBezTo>
                      <a:pt x="9197" y="2174"/>
                      <a:pt x="8843" y="1922"/>
                      <a:pt x="8571" y="1922"/>
                    </a:cubicBezTo>
                    <a:cubicBezTo>
                      <a:pt x="7920" y="1922"/>
                      <a:pt x="7748" y="3370"/>
                      <a:pt x="7131" y="3370"/>
                    </a:cubicBezTo>
                    <a:cubicBezTo>
                      <a:pt x="6818" y="3370"/>
                      <a:pt x="6391" y="2999"/>
                      <a:pt x="5730" y="1882"/>
                    </a:cubicBezTo>
                    <a:cubicBezTo>
                      <a:pt x="5435" y="1816"/>
                      <a:pt x="5197" y="1788"/>
                      <a:pt x="5002" y="1788"/>
                    </a:cubicBezTo>
                    <a:cubicBezTo>
                      <a:pt x="3831" y="1788"/>
                      <a:pt x="4252" y="2809"/>
                      <a:pt x="3463" y="2809"/>
                    </a:cubicBezTo>
                    <a:cubicBezTo>
                      <a:pt x="3015" y="2809"/>
                      <a:pt x="2176" y="2480"/>
                      <a:pt x="435" y="1448"/>
                    </a:cubicBezTo>
                    <a:lnTo>
                      <a:pt x="435" y="1448"/>
                    </a:lnTo>
                    <a:cubicBezTo>
                      <a:pt x="1" y="2726"/>
                      <a:pt x="777" y="4324"/>
                      <a:pt x="2078" y="4758"/>
                    </a:cubicBezTo>
                    <a:cubicBezTo>
                      <a:pt x="2167" y="4216"/>
                      <a:pt x="2287" y="4013"/>
                      <a:pt x="2431" y="4013"/>
                    </a:cubicBezTo>
                    <a:cubicBezTo>
                      <a:pt x="2872" y="4013"/>
                      <a:pt x="3533" y="5924"/>
                      <a:pt x="4180" y="5924"/>
                    </a:cubicBezTo>
                    <a:cubicBezTo>
                      <a:pt x="4302" y="5924"/>
                      <a:pt x="4424" y="5856"/>
                      <a:pt x="4543" y="5694"/>
                    </a:cubicBezTo>
                    <a:cubicBezTo>
                      <a:pt x="4804" y="5142"/>
                      <a:pt x="5075" y="4928"/>
                      <a:pt x="5357" y="4928"/>
                    </a:cubicBezTo>
                    <a:cubicBezTo>
                      <a:pt x="6316" y="4928"/>
                      <a:pt x="7405" y="7397"/>
                      <a:pt x="8670" y="7397"/>
                    </a:cubicBezTo>
                    <a:cubicBezTo>
                      <a:pt x="8724" y="7397"/>
                      <a:pt x="8779" y="7392"/>
                      <a:pt x="8834" y="7383"/>
                    </a:cubicBezTo>
                    <a:cubicBezTo>
                      <a:pt x="10783" y="6865"/>
                      <a:pt x="10234" y="4133"/>
                      <a:pt x="10898" y="4133"/>
                    </a:cubicBezTo>
                    <a:cubicBezTo>
                      <a:pt x="11230" y="4133"/>
                      <a:pt x="11864" y="4813"/>
                      <a:pt x="13262" y="6789"/>
                    </a:cubicBezTo>
                    <a:cubicBezTo>
                      <a:pt x="13503" y="5477"/>
                      <a:pt x="13774" y="5060"/>
                      <a:pt x="14066" y="5060"/>
                    </a:cubicBezTo>
                    <a:cubicBezTo>
                      <a:pt x="14573" y="5060"/>
                      <a:pt x="15143" y="6324"/>
                      <a:pt x="15725" y="6324"/>
                    </a:cubicBezTo>
                    <a:cubicBezTo>
                      <a:pt x="16075" y="6324"/>
                      <a:pt x="16430" y="5865"/>
                      <a:pt x="16778" y="4392"/>
                    </a:cubicBezTo>
                    <a:cubicBezTo>
                      <a:pt x="16866" y="4318"/>
                      <a:pt x="16960" y="4285"/>
                      <a:pt x="17055" y="4285"/>
                    </a:cubicBezTo>
                    <a:cubicBezTo>
                      <a:pt x="17424" y="4285"/>
                      <a:pt x="17800" y="4783"/>
                      <a:pt x="17873" y="5237"/>
                    </a:cubicBezTo>
                    <a:cubicBezTo>
                      <a:pt x="18091" y="6073"/>
                      <a:pt x="18297" y="6404"/>
                      <a:pt x="18464" y="6404"/>
                    </a:cubicBezTo>
                    <a:cubicBezTo>
                      <a:pt x="19031" y="6404"/>
                      <a:pt x="19160" y="2599"/>
                      <a:pt x="17873" y="1859"/>
                    </a:cubicBezTo>
                    <a:lnTo>
                      <a:pt x="17873" y="1859"/>
                    </a:lnTo>
                    <a:cubicBezTo>
                      <a:pt x="17894" y="2577"/>
                      <a:pt x="17741" y="2825"/>
                      <a:pt x="17494" y="2825"/>
                    </a:cubicBezTo>
                    <a:cubicBezTo>
                      <a:pt x="16941" y="2825"/>
                      <a:pt x="15916" y="1582"/>
                      <a:pt x="15303" y="1582"/>
                    </a:cubicBezTo>
                    <a:cubicBezTo>
                      <a:pt x="15284" y="1582"/>
                      <a:pt x="15266" y="1583"/>
                      <a:pt x="15248" y="1585"/>
                    </a:cubicBezTo>
                    <a:cubicBezTo>
                      <a:pt x="15344" y="2418"/>
                      <a:pt x="15144" y="2730"/>
                      <a:pt x="14767" y="2730"/>
                    </a:cubicBezTo>
                    <a:cubicBezTo>
                      <a:pt x="13650" y="2730"/>
                      <a:pt x="10980" y="1"/>
                      <a:pt x="9838" y="1"/>
                    </a:cubicBezTo>
                    <a:close/>
                  </a:path>
                </a:pathLst>
              </a:custGeom>
              <a:solidFill>
                <a:srgbClr val="FFFFFF">
                  <a:alpha val="21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5938725" y="4523450"/>
                <a:ext cx="248250" cy="177475"/>
              </a:xfrm>
              <a:custGeom>
                <a:avLst/>
                <a:gdLst/>
                <a:ahLst/>
                <a:cxnLst/>
                <a:rect l="l" t="t" r="r" b="b"/>
                <a:pathLst>
                  <a:path w="9930" h="7099" extrusionOk="0">
                    <a:moveTo>
                      <a:pt x="3516" y="0"/>
                    </a:moveTo>
                    <a:cubicBezTo>
                      <a:pt x="2169" y="685"/>
                      <a:pt x="754" y="1781"/>
                      <a:pt x="1" y="3082"/>
                    </a:cubicBezTo>
                    <a:cubicBezTo>
                      <a:pt x="1836" y="5579"/>
                      <a:pt x="4890" y="7098"/>
                      <a:pt x="7984" y="7098"/>
                    </a:cubicBezTo>
                    <a:cubicBezTo>
                      <a:pt x="8199" y="7098"/>
                      <a:pt x="8414" y="7091"/>
                      <a:pt x="8629" y="7076"/>
                    </a:cubicBezTo>
                    <a:cubicBezTo>
                      <a:pt x="9085" y="7053"/>
                      <a:pt x="9587" y="6962"/>
                      <a:pt x="9930" y="6643"/>
                    </a:cubicBezTo>
                    <a:cubicBezTo>
                      <a:pt x="9496" y="6049"/>
                      <a:pt x="8789" y="5707"/>
                      <a:pt x="8195" y="5273"/>
                    </a:cubicBezTo>
                    <a:cubicBezTo>
                      <a:pt x="7305" y="4634"/>
                      <a:pt x="6597" y="3561"/>
                      <a:pt x="6164" y="2557"/>
                    </a:cubicBezTo>
                    <a:cubicBezTo>
                      <a:pt x="6826" y="2420"/>
                      <a:pt x="7442" y="2169"/>
                      <a:pt x="8035" y="1826"/>
                    </a:cubicBezTo>
                    <a:cubicBezTo>
                      <a:pt x="8127" y="1781"/>
                      <a:pt x="8218" y="1735"/>
                      <a:pt x="8264" y="1644"/>
                    </a:cubicBezTo>
                    <a:cubicBezTo>
                      <a:pt x="8423" y="1324"/>
                      <a:pt x="7944" y="1073"/>
                      <a:pt x="7602" y="1027"/>
                    </a:cubicBezTo>
                    <a:cubicBezTo>
                      <a:pt x="6757" y="913"/>
                      <a:pt x="5890" y="776"/>
                      <a:pt x="5022" y="662"/>
                    </a:cubicBezTo>
                    <a:cubicBezTo>
                      <a:pt x="4475" y="571"/>
                      <a:pt x="3835" y="457"/>
                      <a:pt x="3516" y="0"/>
                    </a:cubicBezTo>
                    <a:close/>
                  </a:path>
                </a:pathLst>
              </a:custGeom>
              <a:solidFill>
                <a:srgbClr val="FFC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5453700" y="4137025"/>
                <a:ext cx="608325" cy="482300"/>
              </a:xfrm>
              <a:custGeom>
                <a:avLst/>
                <a:gdLst/>
                <a:ahLst/>
                <a:cxnLst/>
                <a:rect l="l" t="t" r="r" b="b"/>
                <a:pathLst>
                  <a:path w="24333" h="19292" extrusionOk="0">
                    <a:moveTo>
                      <a:pt x="5647" y="0"/>
                    </a:moveTo>
                    <a:cubicBezTo>
                      <a:pt x="3985" y="0"/>
                      <a:pt x="2449" y="1027"/>
                      <a:pt x="1119" y="3634"/>
                    </a:cubicBezTo>
                    <a:cubicBezTo>
                      <a:pt x="0" y="9500"/>
                      <a:pt x="4771" y="12171"/>
                      <a:pt x="9678" y="14681"/>
                    </a:cubicBezTo>
                    <a:cubicBezTo>
                      <a:pt x="12726" y="16239"/>
                      <a:pt x="15774" y="19292"/>
                      <a:pt x="18542" y="19292"/>
                    </a:cubicBezTo>
                    <a:cubicBezTo>
                      <a:pt x="19506" y="19292"/>
                      <a:pt x="20435" y="18922"/>
                      <a:pt x="21319" y="17991"/>
                    </a:cubicBezTo>
                    <a:cubicBezTo>
                      <a:pt x="23282" y="15937"/>
                      <a:pt x="24332" y="14156"/>
                      <a:pt x="22963" y="13449"/>
                    </a:cubicBezTo>
                    <a:cubicBezTo>
                      <a:pt x="17651" y="10645"/>
                      <a:pt x="10996" y="0"/>
                      <a:pt x="5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5602050" y="4231575"/>
                <a:ext cx="178650" cy="72200"/>
              </a:xfrm>
              <a:custGeom>
                <a:avLst/>
                <a:gdLst/>
                <a:ahLst/>
                <a:cxnLst/>
                <a:rect l="l" t="t" r="r" b="b"/>
                <a:pathLst>
                  <a:path w="7146" h="2888" extrusionOk="0">
                    <a:moveTo>
                      <a:pt x="4276" y="1"/>
                    </a:moveTo>
                    <a:cubicBezTo>
                      <a:pt x="1112" y="1"/>
                      <a:pt x="1" y="2888"/>
                      <a:pt x="1" y="2888"/>
                    </a:cubicBezTo>
                    <a:cubicBezTo>
                      <a:pt x="1899" y="894"/>
                      <a:pt x="4084" y="493"/>
                      <a:pt x="5532" y="493"/>
                    </a:cubicBezTo>
                    <a:cubicBezTo>
                      <a:pt x="6505" y="493"/>
                      <a:pt x="7145" y="674"/>
                      <a:pt x="7145" y="674"/>
                    </a:cubicBezTo>
                    <a:cubicBezTo>
                      <a:pt x="6042" y="192"/>
                      <a:pt x="5091" y="1"/>
                      <a:pt x="4276" y="1"/>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6396950" y="4504625"/>
                <a:ext cx="244250" cy="182125"/>
              </a:xfrm>
              <a:custGeom>
                <a:avLst/>
                <a:gdLst/>
                <a:ahLst/>
                <a:cxnLst/>
                <a:rect l="l" t="t" r="r" b="b"/>
                <a:pathLst>
                  <a:path w="9770" h="7285" extrusionOk="0">
                    <a:moveTo>
                      <a:pt x="6118" y="0"/>
                    </a:moveTo>
                    <a:cubicBezTo>
                      <a:pt x="5821" y="479"/>
                      <a:pt x="5205" y="616"/>
                      <a:pt x="4657" y="708"/>
                    </a:cubicBezTo>
                    <a:cubicBezTo>
                      <a:pt x="3790" y="867"/>
                      <a:pt x="2945" y="1027"/>
                      <a:pt x="2078" y="1187"/>
                    </a:cubicBezTo>
                    <a:cubicBezTo>
                      <a:pt x="1735" y="1256"/>
                      <a:pt x="1302" y="1529"/>
                      <a:pt x="1461" y="1826"/>
                    </a:cubicBezTo>
                    <a:cubicBezTo>
                      <a:pt x="1507" y="1917"/>
                      <a:pt x="1598" y="1963"/>
                      <a:pt x="1690" y="2032"/>
                    </a:cubicBezTo>
                    <a:cubicBezTo>
                      <a:pt x="2283" y="2328"/>
                      <a:pt x="2945" y="2534"/>
                      <a:pt x="3584" y="2671"/>
                    </a:cubicBezTo>
                    <a:cubicBezTo>
                      <a:pt x="3196" y="3698"/>
                      <a:pt x="2557" y="4793"/>
                      <a:pt x="1690" y="5455"/>
                    </a:cubicBezTo>
                    <a:cubicBezTo>
                      <a:pt x="1096" y="5912"/>
                      <a:pt x="411" y="6300"/>
                      <a:pt x="1" y="6893"/>
                    </a:cubicBezTo>
                    <a:cubicBezTo>
                      <a:pt x="366" y="7213"/>
                      <a:pt x="868" y="7281"/>
                      <a:pt x="1324" y="7281"/>
                    </a:cubicBezTo>
                    <a:cubicBezTo>
                      <a:pt x="1409" y="7284"/>
                      <a:pt x="1493" y="7285"/>
                      <a:pt x="1577" y="7285"/>
                    </a:cubicBezTo>
                    <a:cubicBezTo>
                      <a:pt x="4802" y="7285"/>
                      <a:pt x="7990" y="5591"/>
                      <a:pt x="9770" y="2922"/>
                    </a:cubicBezTo>
                    <a:cubicBezTo>
                      <a:pt x="8971" y="1644"/>
                      <a:pt x="7487" y="616"/>
                      <a:pt x="6118" y="0"/>
                    </a:cubicBezTo>
                    <a:close/>
                  </a:path>
                </a:pathLst>
              </a:custGeom>
              <a:solidFill>
                <a:srgbClr val="FFC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6513350" y="4099650"/>
                <a:ext cx="603200" cy="496025"/>
              </a:xfrm>
              <a:custGeom>
                <a:avLst/>
                <a:gdLst/>
                <a:ahLst/>
                <a:cxnLst/>
                <a:rect l="l" t="t" r="r" b="b"/>
                <a:pathLst>
                  <a:path w="24128" h="19841" extrusionOk="0">
                    <a:moveTo>
                      <a:pt x="18222" y="1"/>
                    </a:moveTo>
                    <a:cubicBezTo>
                      <a:pt x="12836" y="1"/>
                      <a:pt x="6576" y="11128"/>
                      <a:pt x="1348" y="14190"/>
                    </a:cubicBezTo>
                    <a:cubicBezTo>
                      <a:pt x="1" y="14967"/>
                      <a:pt x="1119" y="16678"/>
                      <a:pt x="3174" y="18664"/>
                    </a:cubicBezTo>
                    <a:cubicBezTo>
                      <a:pt x="4045" y="19502"/>
                      <a:pt x="4935" y="19841"/>
                      <a:pt x="5841" y="19841"/>
                    </a:cubicBezTo>
                    <a:cubicBezTo>
                      <a:pt x="8662" y="19841"/>
                      <a:pt x="11637" y="16557"/>
                      <a:pt x="14678" y="14830"/>
                    </a:cubicBezTo>
                    <a:cubicBezTo>
                      <a:pt x="19471" y="12113"/>
                      <a:pt x="24127" y="9237"/>
                      <a:pt x="22735" y="3440"/>
                    </a:cubicBezTo>
                    <a:cubicBezTo>
                      <a:pt x="21341" y="980"/>
                      <a:pt x="19820" y="1"/>
                      <a:pt x="182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6783850" y="4181975"/>
                <a:ext cx="186050" cy="51050"/>
              </a:xfrm>
              <a:custGeom>
                <a:avLst/>
                <a:gdLst/>
                <a:ahLst/>
                <a:cxnLst/>
                <a:rect l="l" t="t" r="r" b="b"/>
                <a:pathLst>
                  <a:path w="7442" h="2042" extrusionOk="0">
                    <a:moveTo>
                      <a:pt x="3334" y="0"/>
                    </a:moveTo>
                    <a:cubicBezTo>
                      <a:pt x="1325" y="0"/>
                      <a:pt x="0" y="1425"/>
                      <a:pt x="0" y="1425"/>
                    </a:cubicBezTo>
                    <a:cubicBezTo>
                      <a:pt x="1147" y="899"/>
                      <a:pt x="2225" y="708"/>
                      <a:pt x="3185" y="708"/>
                    </a:cubicBezTo>
                    <a:cubicBezTo>
                      <a:pt x="5723" y="708"/>
                      <a:pt x="7441" y="2041"/>
                      <a:pt x="7441" y="2041"/>
                    </a:cubicBezTo>
                    <a:cubicBezTo>
                      <a:pt x="5923" y="490"/>
                      <a:pt x="4511" y="0"/>
                      <a:pt x="3334" y="0"/>
                    </a:cubicBezTo>
                    <a:close/>
                  </a:path>
                </a:pathLst>
              </a:custGeom>
              <a:solidFill>
                <a:srgbClr val="191919">
                  <a:alpha val="8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1"/>
            <p:cNvGrpSpPr/>
            <p:nvPr/>
          </p:nvGrpSpPr>
          <p:grpSpPr>
            <a:xfrm>
              <a:off x="4501701" y="3931027"/>
              <a:ext cx="425089" cy="333344"/>
              <a:chOff x="2081949" y="3956309"/>
              <a:chExt cx="441789" cy="346439"/>
            </a:xfrm>
          </p:grpSpPr>
          <p:sp>
            <p:nvSpPr>
              <p:cNvPr id="590" name="Google Shape;590;p41"/>
              <p:cNvSpPr/>
              <p:nvPr/>
            </p:nvSpPr>
            <p:spPr>
              <a:xfrm>
                <a:off x="2177299" y="4004128"/>
                <a:ext cx="293327" cy="227881"/>
              </a:xfrm>
              <a:custGeom>
                <a:avLst/>
                <a:gdLst/>
                <a:ahLst/>
                <a:cxnLst/>
                <a:rect l="l" t="t" r="r" b="b"/>
                <a:pathLst>
                  <a:path w="6091" h="4732" extrusionOk="0">
                    <a:moveTo>
                      <a:pt x="2990" y="1"/>
                    </a:moveTo>
                    <a:cubicBezTo>
                      <a:pt x="2928" y="1"/>
                      <a:pt x="2874" y="4"/>
                      <a:pt x="2832" y="10"/>
                    </a:cubicBezTo>
                    <a:cubicBezTo>
                      <a:pt x="1980" y="111"/>
                      <a:pt x="2005" y="537"/>
                      <a:pt x="1379" y="938"/>
                    </a:cubicBezTo>
                    <a:cubicBezTo>
                      <a:pt x="1203" y="1063"/>
                      <a:pt x="1003" y="1088"/>
                      <a:pt x="827" y="1188"/>
                    </a:cubicBezTo>
                    <a:cubicBezTo>
                      <a:pt x="201" y="1514"/>
                      <a:pt x="0" y="2467"/>
                      <a:pt x="477" y="2968"/>
                    </a:cubicBezTo>
                    <a:cubicBezTo>
                      <a:pt x="577" y="3093"/>
                      <a:pt x="727" y="3193"/>
                      <a:pt x="903" y="3244"/>
                    </a:cubicBezTo>
                    <a:cubicBezTo>
                      <a:pt x="942" y="3252"/>
                      <a:pt x="982" y="3255"/>
                      <a:pt x="1022" y="3255"/>
                    </a:cubicBezTo>
                    <a:cubicBezTo>
                      <a:pt x="1233" y="3255"/>
                      <a:pt x="1444" y="3156"/>
                      <a:pt x="1654" y="3093"/>
                    </a:cubicBezTo>
                    <a:cubicBezTo>
                      <a:pt x="1758" y="3052"/>
                      <a:pt x="1875" y="3027"/>
                      <a:pt x="1987" y="3027"/>
                    </a:cubicBezTo>
                    <a:cubicBezTo>
                      <a:pt x="2145" y="3027"/>
                      <a:pt x="2293" y="3076"/>
                      <a:pt x="2381" y="3193"/>
                    </a:cubicBezTo>
                    <a:cubicBezTo>
                      <a:pt x="2532" y="3419"/>
                      <a:pt x="2431" y="3720"/>
                      <a:pt x="2457" y="3970"/>
                    </a:cubicBezTo>
                    <a:cubicBezTo>
                      <a:pt x="2482" y="4296"/>
                      <a:pt x="2732" y="4597"/>
                      <a:pt x="3033" y="4697"/>
                    </a:cubicBezTo>
                    <a:cubicBezTo>
                      <a:pt x="3109" y="4721"/>
                      <a:pt x="3188" y="4732"/>
                      <a:pt x="3267" y="4732"/>
                    </a:cubicBezTo>
                    <a:cubicBezTo>
                      <a:pt x="3524" y="4732"/>
                      <a:pt x="3776" y="4613"/>
                      <a:pt x="3910" y="4422"/>
                    </a:cubicBezTo>
                    <a:cubicBezTo>
                      <a:pt x="4061" y="4246"/>
                      <a:pt x="4111" y="3995"/>
                      <a:pt x="4286" y="3845"/>
                    </a:cubicBezTo>
                    <a:cubicBezTo>
                      <a:pt x="4512" y="3645"/>
                      <a:pt x="4863" y="3645"/>
                      <a:pt x="5188" y="3620"/>
                    </a:cubicBezTo>
                    <a:cubicBezTo>
                      <a:pt x="5514" y="3594"/>
                      <a:pt x="5890" y="3494"/>
                      <a:pt x="5990" y="3168"/>
                    </a:cubicBezTo>
                    <a:cubicBezTo>
                      <a:pt x="6091" y="2817"/>
                      <a:pt x="5765" y="2492"/>
                      <a:pt x="5414" y="2341"/>
                    </a:cubicBezTo>
                    <a:cubicBezTo>
                      <a:pt x="5088" y="2166"/>
                      <a:pt x="4687" y="2041"/>
                      <a:pt x="4562" y="1690"/>
                    </a:cubicBezTo>
                    <a:cubicBezTo>
                      <a:pt x="4386" y="1289"/>
                      <a:pt x="4662" y="762"/>
                      <a:pt x="4411" y="386"/>
                    </a:cubicBezTo>
                    <a:cubicBezTo>
                      <a:pt x="4237" y="146"/>
                      <a:pt x="3414" y="1"/>
                      <a:pt x="2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2453669" y="4231523"/>
                <a:ext cx="70069" cy="71225"/>
              </a:xfrm>
              <a:custGeom>
                <a:avLst/>
                <a:gdLst/>
                <a:ahLst/>
                <a:cxnLst/>
                <a:rect l="l" t="t" r="r" b="b"/>
                <a:pathLst>
                  <a:path w="1455" h="1479" extrusionOk="0">
                    <a:moveTo>
                      <a:pt x="728" y="0"/>
                    </a:moveTo>
                    <a:cubicBezTo>
                      <a:pt x="327" y="0"/>
                      <a:pt x="1" y="326"/>
                      <a:pt x="1" y="752"/>
                    </a:cubicBezTo>
                    <a:cubicBezTo>
                      <a:pt x="1" y="1153"/>
                      <a:pt x="327" y="1479"/>
                      <a:pt x="728" y="1479"/>
                    </a:cubicBezTo>
                    <a:cubicBezTo>
                      <a:pt x="1129" y="1479"/>
                      <a:pt x="1454" y="1153"/>
                      <a:pt x="1454" y="752"/>
                    </a:cubicBezTo>
                    <a:cubicBezTo>
                      <a:pt x="1454" y="326"/>
                      <a:pt x="1129" y="0"/>
                      <a:pt x="7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2081949" y="3956309"/>
                <a:ext cx="148518" cy="94196"/>
              </a:xfrm>
              <a:custGeom>
                <a:avLst/>
                <a:gdLst/>
                <a:ahLst/>
                <a:cxnLst/>
                <a:rect l="l" t="t" r="r" b="b"/>
                <a:pathLst>
                  <a:path w="3084" h="1956" extrusionOk="0">
                    <a:moveTo>
                      <a:pt x="1554" y="1"/>
                    </a:moveTo>
                    <a:cubicBezTo>
                      <a:pt x="702" y="1"/>
                      <a:pt x="0" y="452"/>
                      <a:pt x="0" y="978"/>
                    </a:cubicBezTo>
                    <a:cubicBezTo>
                      <a:pt x="0" y="1530"/>
                      <a:pt x="702" y="1956"/>
                      <a:pt x="1554" y="1956"/>
                    </a:cubicBezTo>
                    <a:cubicBezTo>
                      <a:pt x="2406" y="1956"/>
                      <a:pt x="3083" y="1530"/>
                      <a:pt x="3083" y="978"/>
                    </a:cubicBezTo>
                    <a:cubicBezTo>
                      <a:pt x="3083" y="452"/>
                      <a:pt x="2406" y="1"/>
                      <a:pt x="1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93" name="Google Shape;593;p41"/>
          <p:cNvCxnSpPr>
            <a:stCxn id="548" idx="3"/>
          </p:cNvCxnSpPr>
          <p:nvPr/>
        </p:nvCxnSpPr>
        <p:spPr>
          <a:xfrm>
            <a:off x="2691018" y="1888273"/>
            <a:ext cx="1057200" cy="888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594" name="Google Shape;594;p41"/>
          <p:cNvCxnSpPr>
            <a:cxnSpLocks/>
            <a:stCxn id="546" idx="3"/>
          </p:cNvCxnSpPr>
          <p:nvPr/>
        </p:nvCxnSpPr>
        <p:spPr>
          <a:xfrm flipV="1">
            <a:off x="2136103" y="2811129"/>
            <a:ext cx="925063" cy="101451"/>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595" name="Google Shape;595;p41"/>
          <p:cNvCxnSpPr>
            <a:cxnSpLocks/>
            <a:stCxn id="550" idx="1"/>
          </p:cNvCxnSpPr>
          <p:nvPr/>
        </p:nvCxnSpPr>
        <p:spPr>
          <a:xfrm rot="10800000" flipV="1">
            <a:off x="6055544" y="1852276"/>
            <a:ext cx="442500" cy="966600"/>
          </a:xfrm>
          <a:prstGeom prst="bentConnector2">
            <a:avLst/>
          </a:prstGeom>
          <a:noFill/>
          <a:ln w="9525" cap="flat" cmpd="sng">
            <a:solidFill>
              <a:schemeClr val="lt2"/>
            </a:solidFill>
            <a:prstDash val="solid"/>
            <a:round/>
            <a:headEnd type="none" w="med" len="med"/>
            <a:tailEnd type="oval" w="med" len="med"/>
          </a:ln>
        </p:spPr>
      </p:cxnSp>
      <p:cxnSp>
        <p:nvCxnSpPr>
          <p:cNvPr id="596" name="Google Shape;596;p41"/>
          <p:cNvCxnSpPr>
            <a:cxnSpLocks/>
            <a:stCxn id="551" idx="1"/>
          </p:cNvCxnSpPr>
          <p:nvPr/>
        </p:nvCxnSpPr>
        <p:spPr>
          <a:xfrm rot="10800000" flipV="1">
            <a:off x="5871026" y="3452915"/>
            <a:ext cx="649653" cy="69578"/>
          </a:xfrm>
          <a:prstGeom prst="bentConnector3">
            <a:avLst>
              <a:gd name="adj1" fmla="val 50000"/>
            </a:avLst>
          </a:prstGeom>
          <a:noFill/>
          <a:ln w="9525" cap="flat" cmpd="sng">
            <a:solidFill>
              <a:schemeClr val="lt2"/>
            </a:solidFill>
            <a:prstDash val="solid"/>
            <a:round/>
            <a:headEnd type="none" w="med" len="med"/>
            <a:tailEnd type="oval" w="med" len="med"/>
          </a:ln>
        </p:spPr>
      </p:cxnSp>
      <p:sp>
        <p:nvSpPr>
          <p:cNvPr id="10" name="Google Shape;546;p41">
            <a:extLst>
              <a:ext uri="{FF2B5EF4-FFF2-40B4-BE49-F238E27FC236}">
                <a16:creationId xmlns:a16="http://schemas.microsoft.com/office/drawing/2014/main" id="{C1489DEF-4F85-1B6C-D4B5-A96C4CB5140E}"/>
              </a:ext>
            </a:extLst>
          </p:cNvPr>
          <p:cNvSpPr txBox="1"/>
          <p:nvPr/>
        </p:nvSpPr>
        <p:spPr>
          <a:xfrm>
            <a:off x="559367" y="3790559"/>
            <a:ext cx="1926000" cy="411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b="1" dirty="0">
                <a:solidFill>
                  <a:srgbClr val="002060"/>
                </a:solidFill>
                <a:latin typeface="Montserrat"/>
                <a:ea typeface="Montserrat"/>
                <a:cs typeface="Montserrat"/>
                <a:sym typeface="Montserrat"/>
              </a:rPr>
              <a:t>E</a:t>
            </a:r>
            <a:r>
              <a:rPr lang="en" sz="2000" b="1" dirty="0">
                <a:solidFill>
                  <a:schemeClr val="lt2"/>
                </a:solidFill>
                <a:latin typeface="Montserrat"/>
                <a:ea typeface="Montserrat"/>
                <a:cs typeface="Montserrat"/>
                <a:sym typeface="Montserrat"/>
              </a:rPr>
              <a:t>voluzione</a:t>
            </a:r>
            <a:endParaRPr sz="2000" b="1" dirty="0">
              <a:solidFill>
                <a:schemeClr val="lt2"/>
              </a:solidFill>
              <a:latin typeface="Montserrat"/>
              <a:ea typeface="Montserrat"/>
              <a:cs typeface="Montserrat"/>
              <a:sym typeface="Montserrat"/>
            </a:endParaRPr>
          </a:p>
        </p:txBody>
      </p:sp>
      <p:sp>
        <p:nvSpPr>
          <p:cNvPr id="11" name="Google Shape;547;p41">
            <a:extLst>
              <a:ext uri="{FF2B5EF4-FFF2-40B4-BE49-F238E27FC236}">
                <a16:creationId xmlns:a16="http://schemas.microsoft.com/office/drawing/2014/main" id="{A764D265-3B9E-CCBE-6079-A8EBF6E8F0ED}"/>
              </a:ext>
            </a:extLst>
          </p:cNvPr>
          <p:cNvSpPr txBox="1"/>
          <p:nvPr/>
        </p:nvSpPr>
        <p:spPr>
          <a:xfrm>
            <a:off x="690320" y="4112252"/>
            <a:ext cx="192600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Cambay"/>
                <a:ea typeface="Cambay"/>
                <a:cs typeface="Cambay"/>
                <a:sym typeface="Cambay"/>
              </a:rPr>
              <a:t>Il neo si ingrandisce o è dolente</a:t>
            </a:r>
            <a:endParaRPr dirty="0">
              <a:solidFill>
                <a:schemeClr val="dk1"/>
              </a:solidFill>
              <a:latin typeface="Cambay"/>
              <a:ea typeface="Cambay"/>
              <a:cs typeface="Cambay"/>
              <a:sym typeface="Cambay"/>
            </a:endParaRPr>
          </a:p>
        </p:txBody>
      </p:sp>
      <p:cxnSp>
        <p:nvCxnSpPr>
          <p:cNvPr id="12" name="Google Shape;594;p41">
            <a:extLst>
              <a:ext uri="{FF2B5EF4-FFF2-40B4-BE49-F238E27FC236}">
                <a16:creationId xmlns:a16="http://schemas.microsoft.com/office/drawing/2014/main" id="{3443489B-E276-7ED8-25B0-44EFCF5ED8E8}"/>
              </a:ext>
            </a:extLst>
          </p:cNvPr>
          <p:cNvCxnSpPr>
            <a:cxnSpLocks/>
            <a:stCxn id="10" idx="3"/>
          </p:cNvCxnSpPr>
          <p:nvPr/>
        </p:nvCxnSpPr>
        <p:spPr>
          <a:xfrm flipV="1">
            <a:off x="2485367" y="3804923"/>
            <a:ext cx="2247963" cy="191586"/>
          </a:xfrm>
          <a:prstGeom prst="bentConnector3">
            <a:avLst>
              <a:gd name="adj1" fmla="val 50000"/>
            </a:avLst>
          </a:prstGeom>
          <a:noFill/>
          <a:ln w="9525" cap="flat" cmpd="sng">
            <a:solidFill>
              <a:schemeClr val="lt2"/>
            </a:solidFill>
            <a:prstDash val="solid"/>
            <a:round/>
            <a:headEnd type="none" w="med" len="med"/>
            <a:tailEnd type="oval" w="med" len="med"/>
          </a:ln>
        </p:spPr>
      </p:cxnSp>
      <p:sp>
        <p:nvSpPr>
          <p:cNvPr id="20" name="CasellaDiTesto 19">
            <a:extLst>
              <a:ext uri="{FF2B5EF4-FFF2-40B4-BE49-F238E27FC236}">
                <a16:creationId xmlns:a16="http://schemas.microsoft.com/office/drawing/2014/main" id="{033EAF4D-1172-6D85-AAB2-1DF7A3FA3424}"/>
              </a:ext>
            </a:extLst>
          </p:cNvPr>
          <p:cNvSpPr txBox="1"/>
          <p:nvPr/>
        </p:nvSpPr>
        <p:spPr>
          <a:xfrm>
            <a:off x="3692763" y="960540"/>
            <a:ext cx="2468165" cy="338554"/>
          </a:xfrm>
          <a:prstGeom prst="rect">
            <a:avLst/>
          </a:prstGeom>
          <a:noFill/>
        </p:spPr>
        <p:txBody>
          <a:bodyPr wrap="square" rtlCol="0">
            <a:spAutoFit/>
          </a:bodyPr>
          <a:lstStyle/>
          <a:p>
            <a:r>
              <a:rPr lang="en" sz="1600" b="0" dirty="0">
                <a:latin typeface="Montserrat" panose="00000500000000000000" pitchFamily="2" charset="0"/>
              </a:rPr>
              <a:t>Regola </a:t>
            </a:r>
            <a:r>
              <a:rPr lang="en" sz="1600" b="1" dirty="0">
                <a:solidFill>
                  <a:srgbClr val="002060"/>
                </a:solidFill>
                <a:latin typeface="Montserrat" panose="00000500000000000000" pitchFamily="2" charset="0"/>
              </a:rPr>
              <a:t>ABCDE</a:t>
            </a:r>
            <a:endParaRPr lang="it-IT" sz="1600" b="1" dirty="0">
              <a:latin typeface="Montserrat" panose="00000500000000000000" pitchFamily="2" charset="0"/>
            </a:endParaRPr>
          </a:p>
        </p:txBody>
      </p:sp>
      <p:sp>
        <p:nvSpPr>
          <p:cNvPr id="2" name="Google Shape;320;p34">
            <a:extLst>
              <a:ext uri="{FF2B5EF4-FFF2-40B4-BE49-F238E27FC236}">
                <a16:creationId xmlns:a16="http://schemas.microsoft.com/office/drawing/2014/main" id="{2575B57C-9BED-A478-4A2B-F2F8B071DC68}"/>
              </a:ext>
            </a:extLst>
          </p:cNvPr>
          <p:cNvSpPr/>
          <p:nvPr/>
        </p:nvSpPr>
        <p:spPr>
          <a:xfrm>
            <a:off x="8550877" y="4632262"/>
            <a:ext cx="463288" cy="420821"/>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37;p34">
            <a:extLst>
              <a:ext uri="{FF2B5EF4-FFF2-40B4-BE49-F238E27FC236}">
                <a16:creationId xmlns:a16="http://schemas.microsoft.com/office/drawing/2014/main" id="{5B29F769-159B-61DB-E357-70EDBE80B69C}"/>
              </a:ext>
            </a:extLst>
          </p:cNvPr>
          <p:cNvSpPr txBox="1">
            <a:spLocks/>
          </p:cNvSpPr>
          <p:nvPr/>
        </p:nvSpPr>
        <p:spPr>
          <a:xfrm>
            <a:off x="8449593" y="4698521"/>
            <a:ext cx="653077" cy="2869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dirty="0">
                <a:solidFill>
                  <a:schemeClr val="accent1"/>
                </a:solidFill>
                <a:latin typeface="Montserrat" panose="00000500000000000000" pitchFamily="2" charset="0"/>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44" name="Google Shape;544;p41"/>
          <p:cNvSpPr txBox="1">
            <a:spLocks noGrp="1"/>
          </p:cNvSpPr>
          <p:nvPr>
            <p:ph type="title"/>
          </p:nvPr>
        </p:nvSpPr>
        <p:spPr>
          <a:xfrm>
            <a:off x="750000" y="27557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Segni della malattia</a:t>
            </a:r>
            <a:endParaRPr dirty="0">
              <a:solidFill>
                <a:srgbClr val="002060"/>
              </a:solidFill>
            </a:endParaRPr>
          </a:p>
        </p:txBody>
      </p:sp>
      <p:pic>
        <p:nvPicPr>
          <p:cNvPr id="4" name="Immagine 3" descr="Immagine che contiene testo, schermata&#10;&#10;Descrizione generata automaticamente">
            <a:extLst>
              <a:ext uri="{FF2B5EF4-FFF2-40B4-BE49-F238E27FC236}">
                <a16:creationId xmlns:a16="http://schemas.microsoft.com/office/drawing/2014/main" id="{E8D8228A-9C39-A462-906E-9B92054E5C94}"/>
              </a:ext>
            </a:extLst>
          </p:cNvPr>
          <p:cNvPicPr>
            <a:picLocks noChangeAspect="1"/>
          </p:cNvPicPr>
          <p:nvPr/>
        </p:nvPicPr>
        <p:blipFill>
          <a:blip r:embed="rId3"/>
          <a:stretch>
            <a:fillRect/>
          </a:stretch>
        </p:blipFill>
        <p:spPr>
          <a:xfrm>
            <a:off x="1260671" y="1070237"/>
            <a:ext cx="3000842" cy="3672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olo 490">
            <a:extLst>
              <a:ext uri="{FF2B5EF4-FFF2-40B4-BE49-F238E27FC236}">
                <a16:creationId xmlns:a16="http://schemas.microsoft.com/office/drawing/2014/main" id="{8F1F1AA4-8442-BD5B-2735-1435006787D7}"/>
              </a:ext>
            </a:extLst>
          </p:cNvPr>
          <p:cNvSpPr txBox="1">
            <a:spLocks/>
          </p:cNvSpPr>
          <p:nvPr/>
        </p:nvSpPr>
        <p:spPr>
          <a:xfrm>
            <a:off x="4619138" y="1122661"/>
            <a:ext cx="2485278" cy="411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2000" b="1" dirty="0">
                <a:solidFill>
                  <a:schemeClr val="tx2"/>
                </a:solidFill>
                <a:latin typeface="Montserrat" panose="00000500000000000000" pitchFamily="2" charset="0"/>
              </a:rPr>
              <a:t>Riconoscimento</a:t>
            </a:r>
          </a:p>
        </p:txBody>
      </p:sp>
      <p:sp>
        <p:nvSpPr>
          <p:cNvPr id="6" name="CasellaDiTesto 5">
            <a:extLst>
              <a:ext uri="{FF2B5EF4-FFF2-40B4-BE49-F238E27FC236}">
                <a16:creationId xmlns:a16="http://schemas.microsoft.com/office/drawing/2014/main" id="{091874CF-702C-8493-7D73-D878CE27CA0C}"/>
              </a:ext>
            </a:extLst>
          </p:cNvPr>
          <p:cNvSpPr txBox="1"/>
          <p:nvPr/>
        </p:nvSpPr>
        <p:spPr>
          <a:xfrm>
            <a:off x="4640809" y="1543496"/>
            <a:ext cx="3425018" cy="1600438"/>
          </a:xfrm>
          <a:prstGeom prst="rect">
            <a:avLst/>
          </a:prstGeom>
          <a:noFill/>
        </p:spPr>
        <p:txBody>
          <a:bodyPr wrap="square" rtlCol="0">
            <a:spAutoFit/>
          </a:bodyPr>
          <a:lstStyle/>
          <a:p>
            <a:pPr algn="just"/>
            <a:r>
              <a:rPr lang="it-IT" dirty="0">
                <a:latin typeface="Calibri" panose="020F0502020204030204" pitchFamily="34" charset="0"/>
                <a:cs typeface="Calibri" panose="020F0502020204030204" pitchFamily="34" charset="0"/>
              </a:rPr>
              <a:t>I segni distintivi dei melanomi aiutano anche l’intelligenza artificiale tramite il </a:t>
            </a:r>
            <a:r>
              <a:rPr lang="it-IT" b="1" dirty="0">
                <a:solidFill>
                  <a:srgbClr val="002060"/>
                </a:solidFill>
                <a:latin typeface="Calibri" panose="020F0502020204030204" pitchFamily="34" charset="0"/>
                <a:cs typeface="Calibri" panose="020F0502020204030204" pitchFamily="34" charset="0"/>
              </a:rPr>
              <a:t>deep learning</a:t>
            </a:r>
            <a:r>
              <a:rPr lang="it-IT" dirty="0">
                <a:latin typeface="Calibri" panose="020F0502020204030204" pitchFamily="34" charset="0"/>
                <a:cs typeface="Calibri" panose="020F0502020204030204" pitchFamily="34" charset="0"/>
              </a:rPr>
              <a:t> a riconoscere i nei o segni della pelle benigni, da quelli possibilmente maligni. In modo da suggere una diagnosi precoce da parte di un medico specializzato.</a:t>
            </a:r>
          </a:p>
          <a:p>
            <a:pPr algn="just"/>
            <a:endParaRPr lang="it-IT" dirty="0"/>
          </a:p>
        </p:txBody>
      </p:sp>
      <p:pic>
        <p:nvPicPr>
          <p:cNvPr id="9" name="Immagine 8" descr="Immagine che contiene simbolo, Carattere, Elementi grafici, logo&#10;&#10;Descrizione generata automaticamente">
            <a:extLst>
              <a:ext uri="{FF2B5EF4-FFF2-40B4-BE49-F238E27FC236}">
                <a16:creationId xmlns:a16="http://schemas.microsoft.com/office/drawing/2014/main" id="{82285B0E-C1C1-CCA1-0AA1-68CF2250F6CD}"/>
              </a:ext>
            </a:extLst>
          </p:cNvPr>
          <p:cNvPicPr>
            <a:picLocks noChangeAspect="1"/>
          </p:cNvPicPr>
          <p:nvPr/>
        </p:nvPicPr>
        <p:blipFill>
          <a:blip r:embed="rId4"/>
          <a:stretch>
            <a:fillRect/>
          </a:stretch>
        </p:blipFill>
        <p:spPr>
          <a:xfrm>
            <a:off x="5838683" y="3176516"/>
            <a:ext cx="1050027" cy="1050027"/>
          </a:xfrm>
          <a:prstGeom prst="rect">
            <a:avLst/>
          </a:prstGeom>
        </p:spPr>
      </p:pic>
    </p:spTree>
    <p:extLst>
      <p:ext uri="{BB962C8B-B14F-4D97-AF65-F5344CB8AC3E}">
        <p14:creationId xmlns:p14="http://schemas.microsoft.com/office/powerpoint/2010/main" val="336904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2"/>
          <p:cNvSpPr txBox="1">
            <a:spLocks noGrp="1"/>
          </p:cNvSpPr>
          <p:nvPr>
            <p:ph type="title"/>
          </p:nvPr>
        </p:nvSpPr>
        <p:spPr>
          <a:xfrm>
            <a:off x="720000" y="3292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Fattori di rischio</a:t>
            </a:r>
            <a:endParaRPr dirty="0">
              <a:solidFill>
                <a:srgbClr val="D9D9D9"/>
              </a:solidFill>
            </a:endParaRPr>
          </a:p>
        </p:txBody>
      </p:sp>
      <p:sp>
        <p:nvSpPr>
          <p:cNvPr id="604" name="Google Shape;604;p42"/>
          <p:cNvSpPr txBox="1"/>
          <p:nvPr/>
        </p:nvSpPr>
        <p:spPr>
          <a:xfrm>
            <a:off x="566389" y="1319385"/>
            <a:ext cx="3005015" cy="411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lt2"/>
                </a:solidFill>
                <a:latin typeface="Montserrat"/>
                <a:ea typeface="Montserrat"/>
                <a:cs typeface="Montserrat"/>
                <a:sym typeface="Montserrat"/>
              </a:rPr>
              <a:t>Rischio </a:t>
            </a:r>
            <a:r>
              <a:rPr lang="en" sz="1600" b="1" dirty="0">
                <a:solidFill>
                  <a:schemeClr val="lt2"/>
                </a:solidFill>
                <a:latin typeface="Montserrat"/>
                <a:ea typeface="Montserrat"/>
                <a:cs typeface="Montserrat"/>
                <a:sym typeface="Montserrat"/>
              </a:rPr>
              <a:t>maggiore</a:t>
            </a:r>
            <a:r>
              <a:rPr lang="en" sz="2000" b="1" dirty="0">
                <a:solidFill>
                  <a:schemeClr val="lt2"/>
                </a:solidFill>
                <a:latin typeface="Montserrat"/>
                <a:ea typeface="Montserrat"/>
                <a:cs typeface="Montserrat"/>
                <a:sym typeface="Montserrat"/>
              </a:rPr>
              <a:t>:</a:t>
            </a:r>
            <a:endParaRPr sz="2000" b="1" dirty="0">
              <a:solidFill>
                <a:schemeClr val="lt2"/>
              </a:solidFill>
              <a:latin typeface="Montserrat"/>
              <a:ea typeface="Montserrat"/>
              <a:cs typeface="Montserrat"/>
              <a:sym typeface="Montserrat"/>
            </a:endParaRPr>
          </a:p>
        </p:txBody>
      </p:sp>
      <p:sp>
        <p:nvSpPr>
          <p:cNvPr id="616" name="Google Shape;616;p42"/>
          <p:cNvSpPr/>
          <p:nvPr/>
        </p:nvSpPr>
        <p:spPr>
          <a:xfrm>
            <a:off x="5028969" y="3919619"/>
            <a:ext cx="3180300" cy="8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Montserrat"/>
                <a:ea typeface="Montserrat"/>
                <a:cs typeface="Montserrat"/>
                <a:sym typeface="Montserrat"/>
              </a:rPr>
              <a:t>2,400,000</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None/>
            </a:pPr>
            <a:r>
              <a:rPr lang="en" dirty="0">
                <a:solidFill>
                  <a:schemeClr val="accent1"/>
                </a:solidFill>
                <a:latin typeface="Cambay"/>
                <a:ea typeface="Cambay"/>
                <a:cs typeface="Cambay"/>
                <a:sym typeface="Cambay"/>
              </a:rPr>
              <a:t>Tumori della pelle </a:t>
            </a:r>
            <a:r>
              <a:rPr lang="en" b="1" dirty="0">
                <a:solidFill>
                  <a:schemeClr val="accent1"/>
                </a:solidFill>
                <a:latin typeface="Cambay"/>
                <a:ea typeface="Cambay"/>
                <a:cs typeface="Cambay"/>
                <a:sym typeface="Cambay"/>
              </a:rPr>
              <a:t>ogni anno</a:t>
            </a:r>
            <a:endParaRPr b="1" dirty="0">
              <a:solidFill>
                <a:schemeClr val="accent1"/>
              </a:solidFill>
            </a:endParaRPr>
          </a:p>
        </p:txBody>
      </p:sp>
      <p:grpSp>
        <p:nvGrpSpPr>
          <p:cNvPr id="4" name="Google Shape;5275;p71">
            <a:extLst>
              <a:ext uri="{FF2B5EF4-FFF2-40B4-BE49-F238E27FC236}">
                <a16:creationId xmlns:a16="http://schemas.microsoft.com/office/drawing/2014/main" id="{B8221F64-1C6F-9DED-CD4D-3667A80BB14A}"/>
              </a:ext>
            </a:extLst>
          </p:cNvPr>
          <p:cNvGrpSpPr/>
          <p:nvPr/>
        </p:nvGrpSpPr>
        <p:grpSpPr>
          <a:xfrm>
            <a:off x="1009660" y="1839823"/>
            <a:ext cx="340204" cy="339271"/>
            <a:chOff x="3270450" y="3213625"/>
            <a:chExt cx="483175" cy="481850"/>
          </a:xfrm>
          <a:solidFill>
            <a:schemeClr val="tx2"/>
          </a:solidFill>
        </p:grpSpPr>
        <p:sp>
          <p:nvSpPr>
            <p:cNvPr id="5" name="Google Shape;5276;p71">
              <a:extLst>
                <a:ext uri="{FF2B5EF4-FFF2-40B4-BE49-F238E27FC236}">
                  <a16:creationId xmlns:a16="http://schemas.microsoft.com/office/drawing/2014/main" id="{7FBBD887-7D25-2AAD-DE2D-DDC9A2C9415C}"/>
                </a:ext>
              </a:extLst>
            </p:cNvPr>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5277;p71">
              <a:extLst>
                <a:ext uri="{FF2B5EF4-FFF2-40B4-BE49-F238E27FC236}">
                  <a16:creationId xmlns:a16="http://schemas.microsoft.com/office/drawing/2014/main" id="{F966D85B-1D1D-8CED-0F08-B94B2ED971D5}"/>
                </a:ext>
              </a:extLst>
            </p:cNvPr>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Google Shape;606;p42">
            <a:extLst>
              <a:ext uri="{FF2B5EF4-FFF2-40B4-BE49-F238E27FC236}">
                <a16:creationId xmlns:a16="http://schemas.microsoft.com/office/drawing/2014/main" id="{D09A3E55-4561-0D71-D7E5-5449FE1B5DFE}"/>
              </a:ext>
            </a:extLst>
          </p:cNvPr>
          <p:cNvSpPr txBox="1">
            <a:spLocks/>
          </p:cNvSpPr>
          <p:nvPr/>
        </p:nvSpPr>
        <p:spPr>
          <a:xfrm>
            <a:off x="1475579" y="1868226"/>
            <a:ext cx="2793826" cy="36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1pPr>
            <a:lvl2pPr marL="914400" marR="0" lvl="1"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2pPr>
            <a:lvl3pPr marL="1371600" marR="0" lvl="2"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3pPr>
            <a:lvl4pPr marL="1828800" marR="0" lvl="3"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4pPr>
            <a:lvl5pPr marL="2286000" marR="0" lvl="4"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5pPr>
            <a:lvl6pPr marL="2743200" marR="0" lvl="5"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6pPr>
            <a:lvl7pPr marL="3200400" marR="0" lvl="6"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7pPr>
            <a:lvl8pPr marL="3657600" marR="0" lvl="7"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8pPr>
            <a:lvl9pPr marL="4114800" marR="0" lvl="8" indent="-317500" algn="l" rtl="0">
              <a:lnSpc>
                <a:spcPct val="115000"/>
              </a:lnSpc>
              <a:spcBef>
                <a:spcPts val="1600"/>
              </a:spcBef>
              <a:spcAft>
                <a:spcPts val="1600"/>
              </a:spcAft>
              <a:buClr>
                <a:schemeClr val="dk1"/>
              </a:buClr>
              <a:buSzPts val="1400"/>
              <a:buFont typeface="Cambay"/>
              <a:buChar char="■"/>
              <a:defRPr sz="1400" b="0" i="0" u="none" strike="noStrike" cap="none">
                <a:solidFill>
                  <a:schemeClr val="dk1"/>
                </a:solidFill>
                <a:latin typeface="Cambay"/>
                <a:ea typeface="Cambay"/>
                <a:cs typeface="Cambay"/>
                <a:sym typeface="Cambay"/>
              </a:defRPr>
            </a:lvl9pPr>
          </a:lstStyle>
          <a:p>
            <a:pPr marL="0" indent="0" algn="ctr">
              <a:lnSpc>
                <a:spcPct val="100000"/>
              </a:lnSpc>
              <a:buFont typeface="Cambay"/>
              <a:buNone/>
            </a:pPr>
            <a:r>
              <a:rPr lang="it-IT" b="1" dirty="0"/>
              <a:t>Esposizione al sole prolungata</a:t>
            </a:r>
          </a:p>
        </p:txBody>
      </p:sp>
      <p:sp>
        <p:nvSpPr>
          <p:cNvPr id="11" name="Google Shape;606;p42">
            <a:extLst>
              <a:ext uri="{FF2B5EF4-FFF2-40B4-BE49-F238E27FC236}">
                <a16:creationId xmlns:a16="http://schemas.microsoft.com/office/drawing/2014/main" id="{B6194044-D06D-18B3-1381-40CCB009A041}"/>
              </a:ext>
            </a:extLst>
          </p:cNvPr>
          <p:cNvSpPr txBox="1">
            <a:spLocks/>
          </p:cNvSpPr>
          <p:nvPr/>
        </p:nvSpPr>
        <p:spPr>
          <a:xfrm>
            <a:off x="1399329" y="2526039"/>
            <a:ext cx="1992469" cy="36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1pPr>
            <a:lvl2pPr marL="914400" marR="0" lvl="1"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2pPr>
            <a:lvl3pPr marL="1371600" marR="0" lvl="2"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3pPr>
            <a:lvl4pPr marL="1828800" marR="0" lvl="3"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4pPr>
            <a:lvl5pPr marL="2286000" marR="0" lvl="4"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5pPr>
            <a:lvl6pPr marL="2743200" marR="0" lvl="5"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6pPr>
            <a:lvl7pPr marL="3200400" marR="0" lvl="6"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7pPr>
            <a:lvl8pPr marL="3657600" marR="0" lvl="7"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8pPr>
            <a:lvl9pPr marL="4114800" marR="0" lvl="8" indent="-317500" algn="l" rtl="0">
              <a:lnSpc>
                <a:spcPct val="115000"/>
              </a:lnSpc>
              <a:spcBef>
                <a:spcPts val="1600"/>
              </a:spcBef>
              <a:spcAft>
                <a:spcPts val="1600"/>
              </a:spcAft>
              <a:buClr>
                <a:schemeClr val="dk1"/>
              </a:buClr>
              <a:buSzPts val="1400"/>
              <a:buFont typeface="Cambay"/>
              <a:buChar char="■"/>
              <a:defRPr sz="1400" b="0" i="0" u="none" strike="noStrike" cap="none">
                <a:solidFill>
                  <a:schemeClr val="dk1"/>
                </a:solidFill>
                <a:latin typeface="Cambay"/>
                <a:ea typeface="Cambay"/>
                <a:cs typeface="Cambay"/>
                <a:sym typeface="Cambay"/>
              </a:defRPr>
            </a:lvl9pPr>
          </a:lstStyle>
          <a:p>
            <a:pPr marL="0" indent="0" algn="ctr">
              <a:lnSpc>
                <a:spcPct val="100000"/>
              </a:lnSpc>
              <a:buFont typeface="Cambay"/>
              <a:buNone/>
            </a:pPr>
            <a:r>
              <a:rPr lang="it-IT" b="1" dirty="0"/>
              <a:t>Pelle molto chiara</a:t>
            </a:r>
          </a:p>
        </p:txBody>
      </p:sp>
      <p:sp>
        <p:nvSpPr>
          <p:cNvPr id="12" name="Google Shape;606;p42">
            <a:extLst>
              <a:ext uri="{FF2B5EF4-FFF2-40B4-BE49-F238E27FC236}">
                <a16:creationId xmlns:a16="http://schemas.microsoft.com/office/drawing/2014/main" id="{3F82942D-D3A9-117B-01FA-F17C53C1E139}"/>
              </a:ext>
            </a:extLst>
          </p:cNvPr>
          <p:cNvSpPr txBox="1">
            <a:spLocks/>
          </p:cNvSpPr>
          <p:nvPr/>
        </p:nvSpPr>
        <p:spPr>
          <a:xfrm>
            <a:off x="1506105" y="3220833"/>
            <a:ext cx="1233297" cy="36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1pPr>
            <a:lvl2pPr marL="914400" marR="0" lvl="1"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2pPr>
            <a:lvl3pPr marL="1371600" marR="0" lvl="2"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3pPr>
            <a:lvl4pPr marL="1828800" marR="0" lvl="3"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4pPr>
            <a:lvl5pPr marL="2286000" marR="0" lvl="4"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5pPr>
            <a:lvl6pPr marL="2743200" marR="0" lvl="5"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6pPr>
            <a:lvl7pPr marL="3200400" marR="0" lvl="6"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7pPr>
            <a:lvl8pPr marL="3657600" marR="0" lvl="7"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8pPr>
            <a:lvl9pPr marL="4114800" marR="0" lvl="8" indent="-317500" algn="l" rtl="0">
              <a:lnSpc>
                <a:spcPct val="115000"/>
              </a:lnSpc>
              <a:spcBef>
                <a:spcPts val="1600"/>
              </a:spcBef>
              <a:spcAft>
                <a:spcPts val="1600"/>
              </a:spcAft>
              <a:buClr>
                <a:schemeClr val="dk1"/>
              </a:buClr>
              <a:buSzPts val="1400"/>
              <a:buFont typeface="Cambay"/>
              <a:buChar char="■"/>
              <a:defRPr sz="1400" b="0" i="0" u="none" strike="noStrike" cap="none">
                <a:solidFill>
                  <a:schemeClr val="dk1"/>
                </a:solidFill>
                <a:latin typeface="Cambay"/>
                <a:ea typeface="Cambay"/>
                <a:cs typeface="Cambay"/>
                <a:sym typeface="Cambay"/>
              </a:defRPr>
            </a:lvl9pPr>
          </a:lstStyle>
          <a:p>
            <a:pPr marL="0" indent="0" algn="ctr">
              <a:lnSpc>
                <a:spcPct val="100000"/>
              </a:lnSpc>
              <a:buFont typeface="Cambay"/>
              <a:buNone/>
            </a:pPr>
            <a:r>
              <a:rPr lang="it-IT" b="1" dirty="0"/>
              <a:t>Famigliarità</a:t>
            </a:r>
          </a:p>
        </p:txBody>
      </p:sp>
      <p:sp>
        <p:nvSpPr>
          <p:cNvPr id="13" name="Google Shape;606;p42">
            <a:extLst>
              <a:ext uri="{FF2B5EF4-FFF2-40B4-BE49-F238E27FC236}">
                <a16:creationId xmlns:a16="http://schemas.microsoft.com/office/drawing/2014/main" id="{9EB6AC08-12C8-970B-EDE4-8E8FDB144055}"/>
              </a:ext>
            </a:extLst>
          </p:cNvPr>
          <p:cNvSpPr txBox="1">
            <a:spLocks/>
          </p:cNvSpPr>
          <p:nvPr/>
        </p:nvSpPr>
        <p:spPr>
          <a:xfrm>
            <a:off x="1506106" y="3886221"/>
            <a:ext cx="1324558" cy="36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1pPr>
            <a:lvl2pPr marL="914400" marR="0" lvl="1"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2pPr>
            <a:lvl3pPr marL="1371600" marR="0" lvl="2"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3pPr>
            <a:lvl4pPr marL="1828800" marR="0" lvl="3"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4pPr>
            <a:lvl5pPr marL="2286000" marR="0" lvl="4"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5pPr>
            <a:lvl6pPr marL="2743200" marR="0" lvl="5"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6pPr>
            <a:lvl7pPr marL="3200400" marR="0" lvl="6"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7pPr>
            <a:lvl8pPr marL="3657600" marR="0" lvl="7" indent="-317500" algn="l" rtl="0">
              <a:lnSpc>
                <a:spcPct val="115000"/>
              </a:lnSpc>
              <a:spcBef>
                <a:spcPts val="1600"/>
              </a:spcBef>
              <a:spcAft>
                <a:spcPts val="0"/>
              </a:spcAft>
              <a:buClr>
                <a:schemeClr val="dk1"/>
              </a:buClr>
              <a:buSzPts val="1400"/>
              <a:buFont typeface="Cambay"/>
              <a:buChar char="○"/>
              <a:defRPr sz="1400" b="0" i="0" u="none" strike="noStrike" cap="none">
                <a:solidFill>
                  <a:schemeClr val="dk1"/>
                </a:solidFill>
                <a:latin typeface="Cambay"/>
                <a:ea typeface="Cambay"/>
                <a:cs typeface="Cambay"/>
                <a:sym typeface="Cambay"/>
              </a:defRPr>
            </a:lvl8pPr>
            <a:lvl9pPr marL="4114800" marR="0" lvl="8" indent="-317500" algn="l" rtl="0">
              <a:lnSpc>
                <a:spcPct val="115000"/>
              </a:lnSpc>
              <a:spcBef>
                <a:spcPts val="1600"/>
              </a:spcBef>
              <a:spcAft>
                <a:spcPts val="1600"/>
              </a:spcAft>
              <a:buClr>
                <a:schemeClr val="dk1"/>
              </a:buClr>
              <a:buSzPts val="1400"/>
              <a:buFont typeface="Cambay"/>
              <a:buChar char="■"/>
              <a:defRPr sz="1400" b="0" i="0" u="none" strike="noStrike" cap="none">
                <a:solidFill>
                  <a:schemeClr val="dk1"/>
                </a:solidFill>
                <a:latin typeface="Cambay"/>
                <a:ea typeface="Cambay"/>
                <a:cs typeface="Cambay"/>
                <a:sym typeface="Cambay"/>
              </a:defRPr>
            </a:lvl9pPr>
          </a:lstStyle>
          <a:p>
            <a:pPr marL="0" indent="0" algn="ctr">
              <a:lnSpc>
                <a:spcPct val="100000"/>
              </a:lnSpc>
              <a:buFont typeface="Cambay"/>
              <a:buNone/>
            </a:pPr>
            <a:r>
              <a:rPr lang="it-IT" b="1" dirty="0"/>
              <a:t>Età avanzata</a:t>
            </a:r>
          </a:p>
        </p:txBody>
      </p:sp>
      <p:sp>
        <p:nvSpPr>
          <p:cNvPr id="22" name="Google Shape;515;p40">
            <a:extLst>
              <a:ext uri="{FF2B5EF4-FFF2-40B4-BE49-F238E27FC236}">
                <a16:creationId xmlns:a16="http://schemas.microsoft.com/office/drawing/2014/main" id="{BE482567-4719-82AF-1FD2-499306D537EE}"/>
              </a:ext>
            </a:extLst>
          </p:cNvPr>
          <p:cNvSpPr/>
          <p:nvPr/>
        </p:nvSpPr>
        <p:spPr>
          <a:xfrm>
            <a:off x="1009660" y="2499336"/>
            <a:ext cx="377873" cy="339271"/>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rgbClr val="FFE7F1"/>
          </a:solidFill>
          <a:ln w="2540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6012;p73">
            <a:extLst>
              <a:ext uri="{FF2B5EF4-FFF2-40B4-BE49-F238E27FC236}">
                <a16:creationId xmlns:a16="http://schemas.microsoft.com/office/drawing/2014/main" id="{1469CDA2-1716-BCEB-FB3D-85F64A2AC19D}"/>
              </a:ext>
            </a:extLst>
          </p:cNvPr>
          <p:cNvGrpSpPr/>
          <p:nvPr/>
        </p:nvGrpSpPr>
        <p:grpSpPr>
          <a:xfrm>
            <a:off x="1012661" y="3149048"/>
            <a:ext cx="389853" cy="389853"/>
            <a:chOff x="583100" y="3982600"/>
            <a:chExt cx="296175" cy="296175"/>
          </a:xfrm>
          <a:solidFill>
            <a:schemeClr val="bg2"/>
          </a:solidFill>
        </p:grpSpPr>
        <p:sp>
          <p:nvSpPr>
            <p:cNvPr id="24" name="Google Shape;6013;p73">
              <a:extLst>
                <a:ext uri="{FF2B5EF4-FFF2-40B4-BE49-F238E27FC236}">
                  <a16:creationId xmlns:a16="http://schemas.microsoft.com/office/drawing/2014/main" id="{2CD7E62B-A49A-BCAE-0914-E5AF2C96FD29}"/>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14;p73">
              <a:extLst>
                <a:ext uri="{FF2B5EF4-FFF2-40B4-BE49-F238E27FC236}">
                  <a16:creationId xmlns:a16="http://schemas.microsoft.com/office/drawing/2014/main" id="{162147B7-3BEA-AB01-0275-93D0A9655BEB}"/>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15;p73">
              <a:extLst>
                <a:ext uri="{FF2B5EF4-FFF2-40B4-BE49-F238E27FC236}">
                  <a16:creationId xmlns:a16="http://schemas.microsoft.com/office/drawing/2014/main" id="{8C7C3159-A300-D905-7745-EE777D0D75F1}"/>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16;p73">
              <a:extLst>
                <a:ext uri="{FF2B5EF4-FFF2-40B4-BE49-F238E27FC236}">
                  <a16:creationId xmlns:a16="http://schemas.microsoft.com/office/drawing/2014/main" id="{30E3F9CA-1E87-B093-21FC-5D180B2B669E}"/>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17;p73">
              <a:extLst>
                <a:ext uri="{FF2B5EF4-FFF2-40B4-BE49-F238E27FC236}">
                  <a16:creationId xmlns:a16="http://schemas.microsoft.com/office/drawing/2014/main" id="{9C32929E-DF65-AB58-6709-862F21BBE8B8}"/>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18;p73">
              <a:extLst>
                <a:ext uri="{FF2B5EF4-FFF2-40B4-BE49-F238E27FC236}">
                  <a16:creationId xmlns:a16="http://schemas.microsoft.com/office/drawing/2014/main" id="{F19A97DD-5226-BA61-7218-458342717B22}"/>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19;p73">
              <a:extLst>
                <a:ext uri="{FF2B5EF4-FFF2-40B4-BE49-F238E27FC236}">
                  <a16:creationId xmlns:a16="http://schemas.microsoft.com/office/drawing/2014/main" id="{FD049A99-2A09-AAB1-46CA-F6B139FE4952}"/>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6888;p74">
            <a:extLst>
              <a:ext uri="{FF2B5EF4-FFF2-40B4-BE49-F238E27FC236}">
                <a16:creationId xmlns:a16="http://schemas.microsoft.com/office/drawing/2014/main" id="{1761B4CC-0701-6658-BA6E-13F63A279CED}"/>
              </a:ext>
            </a:extLst>
          </p:cNvPr>
          <p:cNvGrpSpPr/>
          <p:nvPr/>
        </p:nvGrpSpPr>
        <p:grpSpPr>
          <a:xfrm>
            <a:off x="1029777" y="3865276"/>
            <a:ext cx="314662" cy="358971"/>
            <a:chOff x="-54793175" y="3198925"/>
            <a:chExt cx="279625" cy="319000"/>
          </a:xfrm>
          <a:solidFill>
            <a:schemeClr val="accent1"/>
          </a:solidFill>
        </p:grpSpPr>
        <p:sp>
          <p:nvSpPr>
            <p:cNvPr id="576" name="Google Shape;6889;p74">
              <a:extLst>
                <a:ext uri="{FF2B5EF4-FFF2-40B4-BE49-F238E27FC236}">
                  <a16:creationId xmlns:a16="http://schemas.microsoft.com/office/drawing/2014/main" id="{3439F49A-5795-DFF1-55E6-79F29918990D}"/>
                </a:ext>
              </a:extLst>
            </p:cNvPr>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890;p74">
              <a:extLst>
                <a:ext uri="{FF2B5EF4-FFF2-40B4-BE49-F238E27FC236}">
                  <a16:creationId xmlns:a16="http://schemas.microsoft.com/office/drawing/2014/main" id="{83CF0108-5734-7673-9EE3-AE6CD5A5F8CC}"/>
                </a:ext>
              </a:extLst>
            </p:cNvPr>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891;p74">
              <a:extLst>
                <a:ext uri="{FF2B5EF4-FFF2-40B4-BE49-F238E27FC236}">
                  <a16:creationId xmlns:a16="http://schemas.microsoft.com/office/drawing/2014/main" id="{0E11C48D-2FDE-0E03-9CF8-4B3138D4915F}"/>
                </a:ext>
              </a:extLst>
            </p:cNvPr>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892;p74">
              <a:extLst>
                <a:ext uri="{FF2B5EF4-FFF2-40B4-BE49-F238E27FC236}">
                  <a16:creationId xmlns:a16="http://schemas.microsoft.com/office/drawing/2014/main" id="{8D49108F-7DFE-C9CE-9980-6922FDA7434F}"/>
                </a:ext>
              </a:extLst>
            </p:cNvPr>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893;p74">
              <a:extLst>
                <a:ext uri="{FF2B5EF4-FFF2-40B4-BE49-F238E27FC236}">
                  <a16:creationId xmlns:a16="http://schemas.microsoft.com/office/drawing/2014/main" id="{A70BF10E-8213-E787-D777-B214D61D1CD6}"/>
                </a:ext>
              </a:extLst>
            </p:cNvPr>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6894;p74">
              <a:extLst>
                <a:ext uri="{FF2B5EF4-FFF2-40B4-BE49-F238E27FC236}">
                  <a16:creationId xmlns:a16="http://schemas.microsoft.com/office/drawing/2014/main" id="{0A9FB345-4B60-83EA-CDA2-7BE88EFC7EFA}"/>
                </a:ext>
              </a:extLst>
            </p:cNvPr>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6895;p74">
              <a:extLst>
                <a:ext uri="{FF2B5EF4-FFF2-40B4-BE49-F238E27FC236}">
                  <a16:creationId xmlns:a16="http://schemas.microsoft.com/office/drawing/2014/main" id="{68DCBBC4-2E28-0DC5-547A-3B24E3A6645D}"/>
                </a:ext>
              </a:extLst>
            </p:cNvPr>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585" name="Grafico 584">
            <a:extLst>
              <a:ext uri="{FF2B5EF4-FFF2-40B4-BE49-F238E27FC236}">
                <a16:creationId xmlns:a16="http://schemas.microsoft.com/office/drawing/2014/main" id="{934500C8-7403-41CA-05FC-139D69856177}"/>
              </a:ext>
            </a:extLst>
          </p:cNvPr>
          <p:cNvGraphicFramePr/>
          <p:nvPr>
            <p:extLst>
              <p:ext uri="{D42A27DB-BD31-4B8C-83A1-F6EECF244321}">
                <p14:modId xmlns:p14="http://schemas.microsoft.com/office/powerpoint/2010/main" val="1289013826"/>
              </p:ext>
            </p:extLst>
          </p:nvPr>
        </p:nvGraphicFramePr>
        <p:xfrm>
          <a:off x="4579435" y="1219215"/>
          <a:ext cx="3887638" cy="2560242"/>
        </p:xfrm>
        <a:graphic>
          <a:graphicData uri="http://schemas.openxmlformats.org/drawingml/2006/chart">
            <c:chart xmlns:c="http://schemas.openxmlformats.org/drawingml/2006/chart" xmlns:r="http://schemas.openxmlformats.org/officeDocument/2006/relationships" r:id="rId3"/>
          </a:graphicData>
        </a:graphic>
      </p:graphicFrame>
      <p:sp>
        <p:nvSpPr>
          <p:cNvPr id="10" name="Google Shape;320;p34">
            <a:extLst>
              <a:ext uri="{FF2B5EF4-FFF2-40B4-BE49-F238E27FC236}">
                <a16:creationId xmlns:a16="http://schemas.microsoft.com/office/drawing/2014/main" id="{7A0645B8-E53E-87A9-6285-F58CDAB33F04}"/>
              </a:ext>
            </a:extLst>
          </p:cNvPr>
          <p:cNvSpPr/>
          <p:nvPr/>
        </p:nvSpPr>
        <p:spPr>
          <a:xfrm>
            <a:off x="8550877" y="4632262"/>
            <a:ext cx="463288" cy="420821"/>
          </a:xfrm>
          <a:custGeom>
            <a:avLst/>
            <a:gdLst/>
            <a:ahLst/>
            <a:cxnLst/>
            <a:rect l="l" t="t" r="r" b="b"/>
            <a:pathLst>
              <a:path w="103159" h="93703" extrusionOk="0">
                <a:moveTo>
                  <a:pt x="48516" y="0"/>
                </a:moveTo>
                <a:cubicBezTo>
                  <a:pt x="47618" y="0"/>
                  <a:pt x="46700" y="38"/>
                  <a:pt x="45765" y="116"/>
                </a:cubicBezTo>
                <a:cubicBezTo>
                  <a:pt x="33434" y="1168"/>
                  <a:pt x="27068" y="8562"/>
                  <a:pt x="21078" y="17108"/>
                </a:cubicBezTo>
                <a:cubicBezTo>
                  <a:pt x="17895" y="21645"/>
                  <a:pt x="11830" y="23249"/>
                  <a:pt x="7895" y="27159"/>
                </a:cubicBezTo>
                <a:cubicBezTo>
                  <a:pt x="0" y="34903"/>
                  <a:pt x="1554" y="48412"/>
                  <a:pt x="9298" y="55730"/>
                </a:cubicBezTo>
                <a:cubicBezTo>
                  <a:pt x="11830" y="58261"/>
                  <a:pt x="15113" y="60617"/>
                  <a:pt x="15489" y="64176"/>
                </a:cubicBezTo>
                <a:cubicBezTo>
                  <a:pt x="15840" y="67610"/>
                  <a:pt x="13258" y="70743"/>
                  <a:pt x="13183" y="74176"/>
                </a:cubicBezTo>
                <a:cubicBezTo>
                  <a:pt x="13083" y="78387"/>
                  <a:pt x="16667" y="81745"/>
                  <a:pt x="20251" y="83976"/>
                </a:cubicBezTo>
                <a:cubicBezTo>
                  <a:pt x="28446" y="88562"/>
                  <a:pt x="37745" y="91996"/>
                  <a:pt x="46993" y="93550"/>
                </a:cubicBezTo>
                <a:cubicBezTo>
                  <a:pt x="48189" y="93655"/>
                  <a:pt x="49386" y="93703"/>
                  <a:pt x="50581" y="93703"/>
                </a:cubicBezTo>
                <a:cubicBezTo>
                  <a:pt x="55922" y="93703"/>
                  <a:pt x="61245" y="92753"/>
                  <a:pt x="66467" y="91770"/>
                </a:cubicBezTo>
                <a:lnTo>
                  <a:pt x="82231" y="88788"/>
                </a:lnTo>
                <a:cubicBezTo>
                  <a:pt x="84211" y="88587"/>
                  <a:pt x="85915" y="87560"/>
                  <a:pt x="86742" y="85730"/>
                </a:cubicBezTo>
                <a:cubicBezTo>
                  <a:pt x="90878" y="77886"/>
                  <a:pt x="85389" y="68111"/>
                  <a:pt x="87469" y="59464"/>
                </a:cubicBezTo>
                <a:cubicBezTo>
                  <a:pt x="92031" y="46833"/>
                  <a:pt x="103159" y="39214"/>
                  <a:pt x="91905" y="25078"/>
                </a:cubicBezTo>
                <a:cubicBezTo>
                  <a:pt x="85865" y="18512"/>
                  <a:pt x="78622" y="19214"/>
                  <a:pt x="73209" y="12096"/>
                </a:cubicBezTo>
                <a:cubicBezTo>
                  <a:pt x="68923" y="6459"/>
                  <a:pt x="60330" y="0"/>
                  <a:pt x="48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7;p34">
            <a:extLst>
              <a:ext uri="{FF2B5EF4-FFF2-40B4-BE49-F238E27FC236}">
                <a16:creationId xmlns:a16="http://schemas.microsoft.com/office/drawing/2014/main" id="{8F829B17-E4D1-598D-3890-142B08135CBA}"/>
              </a:ext>
            </a:extLst>
          </p:cNvPr>
          <p:cNvSpPr txBox="1">
            <a:spLocks/>
          </p:cNvSpPr>
          <p:nvPr/>
        </p:nvSpPr>
        <p:spPr>
          <a:xfrm>
            <a:off x="8449593" y="4698521"/>
            <a:ext cx="653077" cy="2869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200" b="1" dirty="0">
                <a:solidFill>
                  <a:schemeClr val="accent1"/>
                </a:solidFill>
                <a:latin typeface="Montserrat" panose="00000500000000000000" pitchFamily="2" charset="0"/>
              </a:rPr>
              <a:t>3</a:t>
            </a:r>
          </a:p>
        </p:txBody>
      </p:sp>
    </p:spTree>
  </p:cSld>
  <p:clrMapOvr>
    <a:masterClrMapping/>
  </p:clrMapOvr>
</p:sld>
</file>

<file path=ppt/theme/theme1.xml><?xml version="1.0" encoding="utf-8"?>
<a:theme xmlns:a="http://schemas.openxmlformats.org/drawingml/2006/main" name="Skin Cancer Disease by Slidesgo">
  <a:themeElements>
    <a:clrScheme name="Simple Light">
      <a:dk1>
        <a:srgbClr val="191919"/>
      </a:dk1>
      <a:lt1>
        <a:srgbClr val="FFC9E0"/>
      </a:lt1>
      <a:dk2>
        <a:srgbClr val="00ABFF"/>
      </a:dk2>
      <a:lt2>
        <a:srgbClr val="FF0E0B"/>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11579</TotalTime>
  <Words>710</Words>
  <Application>Microsoft Office PowerPoint</Application>
  <PresentationFormat>Presentazione su schermo (16:9)</PresentationFormat>
  <Paragraphs>115</Paragraphs>
  <Slides>15</Slides>
  <Notes>15</Notes>
  <HiddenSlides>0</HiddenSlides>
  <MMClips>0</MMClips>
  <ScaleCrop>false</ScaleCrop>
  <HeadingPairs>
    <vt:vector size="6" baseType="variant">
      <vt:variant>
        <vt:lpstr>Caratteri utilizzati</vt:lpstr>
      </vt:variant>
      <vt:variant>
        <vt:i4>14</vt:i4>
      </vt:variant>
      <vt:variant>
        <vt:lpstr>Tema</vt:lpstr>
      </vt:variant>
      <vt:variant>
        <vt:i4>1</vt:i4>
      </vt:variant>
      <vt:variant>
        <vt:lpstr>Titoli diapositive</vt:lpstr>
      </vt:variant>
      <vt:variant>
        <vt:i4>15</vt:i4>
      </vt:variant>
    </vt:vector>
  </HeadingPairs>
  <TitlesOfParts>
    <vt:vector size="30" baseType="lpstr">
      <vt:lpstr>graphik-bold</vt:lpstr>
      <vt:lpstr>Montserrat SemiBold</vt:lpstr>
      <vt:lpstr>Montserrat</vt:lpstr>
      <vt:lpstr>Roboto Condensed Light</vt:lpstr>
      <vt:lpstr>PT Sans</vt:lpstr>
      <vt:lpstr>Arial</vt:lpstr>
      <vt:lpstr>Cambay</vt:lpstr>
      <vt:lpstr>Söhne</vt:lpstr>
      <vt:lpstr>garamoun-bold</vt:lpstr>
      <vt:lpstr>Bebas Neue</vt:lpstr>
      <vt:lpstr>Calibri</vt:lpstr>
      <vt:lpstr>Montserrat Medium</vt:lpstr>
      <vt:lpstr>graphik-semibold</vt:lpstr>
      <vt:lpstr>garamoun-regular</vt:lpstr>
      <vt:lpstr>Skin Cancer Disease by Slidesgo</vt:lpstr>
      <vt:lpstr>Tumori della pelle</vt:lpstr>
      <vt:lpstr>Diagnosi e trattamenti</vt:lpstr>
      <vt:lpstr>Sulla malattia</vt:lpstr>
      <vt:lpstr>Introduzione</vt:lpstr>
      <vt:lpstr>Tumori della pelle</vt:lpstr>
      <vt:lpstr>La malattia</vt:lpstr>
      <vt:lpstr>Segni della malattia</vt:lpstr>
      <vt:lpstr>Segni della malattia</vt:lpstr>
      <vt:lpstr>Fattori di rischio</vt:lpstr>
      <vt:lpstr>11,200</vt:lpstr>
      <vt:lpstr>Prevenzione</vt:lpstr>
      <vt:lpstr>Diagnosi</vt:lpstr>
      <vt:lpstr>Chirurgici</vt:lpstr>
      <vt:lpstr>Non-Chirurgici</vt:lpstr>
      <vt:lpstr>Referenze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Disease</dc:title>
  <dc:creator>stefano valenti</dc:creator>
  <cp:lastModifiedBy>Stefano Valenti</cp:lastModifiedBy>
  <cp:revision>70</cp:revision>
  <dcterms:modified xsi:type="dcterms:W3CDTF">2023-07-09T15:12:37Z</dcterms:modified>
</cp:coreProperties>
</file>