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Inter"/>
      <p:regular r:id="rId9"/>
      <p:bold r:id="rId10"/>
    </p:embeddedFont>
    <p:embeddedFont>
      <p:font typeface="Outfit"/>
      <p:regular r:id="rId11"/>
      <p:bold r:id="rId12"/>
    </p:embeddedFont>
    <p:embeddedFont>
      <p:font typeface="Outfit Medium"/>
      <p:regular r:id="rId13"/>
      <p:bold r:id="rId14"/>
    </p:embeddedFont>
    <p:embeddedFont>
      <p:font typeface="Outfit SemiBold"/>
      <p:regular r:id="rId15"/>
      <p:bold r:id="rId16"/>
    </p:embeddedFont>
    <p:embeddedFont>
      <p:font typeface="Inter Medium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utfit-regular.fntdata"/><Relationship Id="rId10" Type="http://schemas.openxmlformats.org/officeDocument/2006/relationships/font" Target="fonts/Inter-bold.fntdata"/><Relationship Id="rId13" Type="http://schemas.openxmlformats.org/officeDocument/2006/relationships/font" Target="fonts/OutfitMedium-regular.fntdata"/><Relationship Id="rId12" Type="http://schemas.openxmlformats.org/officeDocument/2006/relationships/font" Target="fonts/Outfi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nter-regular.fntdata"/><Relationship Id="rId15" Type="http://schemas.openxmlformats.org/officeDocument/2006/relationships/font" Target="fonts/OutfitSemiBold-regular.fntdata"/><Relationship Id="rId14" Type="http://schemas.openxmlformats.org/officeDocument/2006/relationships/font" Target="fonts/OutfitMedium-bold.fntdata"/><Relationship Id="rId17" Type="http://schemas.openxmlformats.org/officeDocument/2006/relationships/font" Target="fonts/InterMedium-regular.fntdata"/><Relationship Id="rId16" Type="http://schemas.openxmlformats.org/officeDocument/2006/relationships/font" Target="fonts/Outfi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Inter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della sezione e descrizione 1">
  <p:cSld name="SECTION_TITLE_AND_DESCRIPTION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9" name="Google Shape;59;p11"/>
          <p:cNvSpPr/>
          <p:nvPr>
            <p:ph idx="3" type="pic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1"/>
          <p:cNvSpPr/>
          <p:nvPr/>
        </p:nvSpPr>
        <p:spPr>
          <a:xfrm>
            <a:off x="4495800" y="-73750"/>
            <a:ext cx="1096900" cy="530020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11700" y="2923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zato 1">
  <p:cSld name="CUSTOM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pico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8" name="Google Shape;38;p7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" name="Google Shape;40;p7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800"/>
              <a:buNone/>
              <a:defRPr sz="4800">
                <a:solidFill>
                  <a:srgbClr val="00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42518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Outfit"/>
              <a:buNone/>
              <a:defRPr b="1" i="0" sz="28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b="0" i="0" sz="18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b="0" i="0" sz="1400" u="none" cap="none" strike="noStrik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Outfit Medium"/>
              <a:buChar char="■"/>
              <a:defRPr b="0" i="0" sz="1400" u="none" cap="none" strike="noStrike">
                <a:solidFill>
                  <a:srgbClr val="00FFF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b="0" i="0" sz="1400" u="none" cap="none" strike="noStrik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t"/>
              <a:t>CSS Basics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/>
              <a:t>Compito di fine settimana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604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/>
              <a:t>Amazon Homepage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78375" y="1177075"/>
            <a:ext cx="826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it"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Il tuo compito sarà ricreare la pagina Amazon fornita come allegato.</a:t>
            </a: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it"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Troverai tutti gli asset necessari in una cartella chiamata "assets".</a:t>
            </a: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it"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L'obiettivo è ricreare la pagina il più simile possibile all'immagine allegata. Non ti preoccupare di completarla tutta. Concentrati sulla struttura.</a:t>
            </a:r>
            <a:br>
              <a:rPr lang="it"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it"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EXTRA: inserisci la sezione “extra” inclusa nella cartella assets.</a:t>
            </a: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604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/>
              <a:t>Amazon Homepage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78375" y="1177075"/>
            <a:ext cx="826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b="1" lang="it"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Suggerimenti:</a:t>
            </a:r>
            <a:endParaRPr b="1"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it"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Inizia pensando ai blocchi da cui e’ composta la pagina e creandone quindi la struttura</a:t>
            </a: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it"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Analizza il mockup e trova tutte le parti che hanno stile simile / uguale. Questi elementi dovranno avere la stessa classe e struttura html. Ricorda che puoi inserire piu’ classi nello stesso elemento tramite l’attributo class. </a:t>
            </a: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it"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Font utilizzati nel mockup: Arial, Helvetica, sans-serif.</a:t>
            </a: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it"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Puoi usare delle estensioni del browser per controllare i codici colore del mockup, ad esempio ColorZilla</a:t>
            </a: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picode-scu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