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07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9DCEA5FC-4640-45AF-B712-7A4FD94AEF0D}">
      <dgm:prSet phldrT="[Text]" custT="1"/>
      <dgm:spPr/>
      <dgm:t>
        <a:bodyPr/>
        <a:lstStyle/>
        <a:p>
          <a:pPr>
            <a:defRPr b="1"/>
          </a:pPr>
          <a:r>
            <a:rPr lang="fr-FR" sz="1600" noProof="0" dirty="0"/>
            <a:t>Initialisation</a:t>
          </a:r>
        </a:p>
      </dgm:t>
    </dgm:pt>
    <dgm:pt modelId="{929A5FD9-0612-4B79-9B59-C3C36D34A069}" type="parTrans" cxnId="{DBD99269-D7F7-4B47-B17B-A5AE402751D9}">
      <dgm:prSet/>
      <dgm:spPr/>
      <dgm:t>
        <a:bodyPr/>
        <a:lstStyle/>
        <a:p>
          <a:pPr rtl="0"/>
          <a:endParaRPr lang="fr-FR" noProof="0" dirty="0"/>
        </a:p>
      </dgm:t>
    </dgm:pt>
    <dgm:pt modelId="{0A99745B-BB5C-49B3-A782-8DB57641F6C9}" type="sibTrans" cxnId="{DBD99269-D7F7-4B47-B17B-A5AE402751D9}">
      <dgm:prSet/>
      <dgm:spPr/>
      <dgm:t>
        <a:bodyPr/>
        <a:lstStyle/>
        <a:p>
          <a:pPr rtl="0"/>
          <a:endParaRPr lang="fr-FR" noProof="0" dirty="0"/>
        </a:p>
      </dgm:t>
    </dgm:pt>
    <dgm:pt modelId="{096A9AF0-0DAE-4EB3-B448-4501DA034F4A}">
      <dgm:prSet phldrT="[Text]" custT="1"/>
      <dgm:spPr/>
      <dgm:t>
        <a:bodyPr/>
        <a:lstStyle/>
        <a:p>
          <a:pPr>
            <a:defRPr b="1"/>
          </a:pPr>
          <a:r>
            <a:rPr lang="fr-FR" sz="1600" noProof="0" dirty="0"/>
            <a:t>TEMP_SETTINGS #1</a:t>
          </a:r>
          <a:br>
            <a:rPr lang="fr-FR" sz="1600" noProof="0" dirty="0"/>
          </a:br>
          <a:endParaRPr lang="fr-FR" sz="1600" noProof="0" dirty="0"/>
        </a:p>
      </dgm:t>
    </dgm:pt>
    <dgm:pt modelId="{8CE6ABD6-768E-42C8-9029-C3B5F278B21C}" type="parTrans" cxnId="{CA0753BD-DB60-4D68-8486-5B376B839B26}">
      <dgm:prSet/>
      <dgm:spPr/>
      <dgm:t>
        <a:bodyPr/>
        <a:lstStyle/>
        <a:p>
          <a:pPr rtl="0"/>
          <a:endParaRPr lang="fr-FR" noProof="0" dirty="0"/>
        </a:p>
      </dgm:t>
    </dgm:pt>
    <dgm:pt modelId="{6B0D7DA9-E6ED-4137-9716-F48BF62327A8}" type="sibTrans" cxnId="{CA0753BD-DB60-4D68-8486-5B376B839B26}">
      <dgm:prSet/>
      <dgm:spPr/>
      <dgm:t>
        <a:bodyPr/>
        <a:lstStyle/>
        <a:p>
          <a:pPr rtl="0"/>
          <a:endParaRPr lang="fr-FR" noProof="0" dirty="0"/>
        </a:p>
      </dgm:t>
    </dgm:pt>
    <dgm:pt modelId="{CA6B1BA0-B2FC-48AD-8EDA-F4AAA4AF2782}">
      <dgm:prSet custT="1"/>
      <dgm:spPr/>
      <dgm:t>
        <a:bodyPr/>
        <a:lstStyle/>
        <a:p>
          <a:pPr>
            <a:defRPr b="1"/>
          </a:pPr>
          <a:r>
            <a:rPr lang="fr-FR" sz="1600" noProof="0" dirty="0"/>
            <a:t>COMPLIANCE</a:t>
          </a:r>
        </a:p>
      </dgm:t>
    </dgm:pt>
    <dgm:pt modelId="{D7D3AA07-BCB9-4212-A556-E90870FB1413}" type="parTrans" cxnId="{CD6B6EE8-3813-4EF1-BFEC-C005A3326D63}">
      <dgm:prSet/>
      <dgm:spPr/>
      <dgm:t>
        <a:bodyPr/>
        <a:lstStyle/>
        <a:p>
          <a:pPr rtl="0"/>
          <a:endParaRPr lang="fr-FR" noProof="0" dirty="0"/>
        </a:p>
      </dgm:t>
    </dgm:pt>
    <dgm:pt modelId="{39FB540D-D808-4040-9A37-0AC474C0212F}" type="sibTrans" cxnId="{CD6B6EE8-3813-4EF1-BFEC-C005A3326D63}">
      <dgm:prSet/>
      <dgm:spPr/>
      <dgm:t>
        <a:bodyPr/>
        <a:lstStyle/>
        <a:p>
          <a:pPr rtl="0"/>
          <a:endParaRPr lang="fr-FR" noProof="0" dirty="0"/>
        </a:p>
      </dgm:t>
    </dgm:pt>
    <dgm:pt modelId="{92921081-529B-4D1C-83A4-C416BB4C5224}">
      <dgm:prSet custT="1"/>
      <dgm:spPr/>
      <dgm:t>
        <a:bodyPr/>
        <a:lstStyle/>
        <a:p>
          <a:r>
            <a:rPr lang="fr-FR" sz="1400" noProof="0" dirty="0"/>
            <a:t>Contient les noms des points de la Suspension Avant</a:t>
          </a:r>
        </a:p>
      </dgm:t>
    </dgm:pt>
    <dgm:pt modelId="{5AD2C2F8-A1D7-469B-93D8-B578BEFE51F8}" type="parTrans" cxnId="{B05C4C7C-FEB8-4825-98A0-C38D3021918A}">
      <dgm:prSet/>
      <dgm:spPr/>
      <dgm:t>
        <a:bodyPr/>
        <a:lstStyle/>
        <a:p>
          <a:pPr rtl="0"/>
          <a:endParaRPr lang="fr-FR" noProof="0" dirty="0"/>
        </a:p>
      </dgm:t>
    </dgm:pt>
    <dgm:pt modelId="{ECC13403-1F53-4ED4-AE4F-334EEC7C8710}" type="sibTrans" cxnId="{B05C4C7C-FEB8-4825-98A0-C38D3021918A}">
      <dgm:prSet/>
      <dgm:spPr/>
      <dgm:t>
        <a:bodyPr/>
        <a:lstStyle/>
        <a:p>
          <a:pPr rtl="0"/>
          <a:endParaRPr lang="fr-FR" noProof="0" dirty="0"/>
        </a:p>
      </dgm:t>
    </dgm:pt>
    <dgm:pt modelId="{3CB04A44-4013-4CA7-90FD-29AFC3C15E37}">
      <dgm:prSet custT="1"/>
      <dgm:spPr/>
      <dgm:t>
        <a:bodyPr/>
        <a:lstStyle/>
        <a:p>
          <a:r>
            <a:rPr lang="fr-FR" sz="1400" noProof="0" dirty="0"/>
            <a:t>Calcul de déplacement des points</a:t>
          </a:r>
        </a:p>
      </dgm:t>
    </dgm:pt>
    <dgm:pt modelId="{ECEE936A-E3CC-4209-BECC-1CD0C85A2B72}" type="parTrans" cxnId="{24A8F052-3377-4BA4-8C62-CCF5039C85D7}">
      <dgm:prSet/>
      <dgm:spPr/>
      <dgm:t>
        <a:bodyPr/>
        <a:lstStyle/>
        <a:p>
          <a:pPr rtl="0"/>
          <a:endParaRPr lang="fr-FR" noProof="0" dirty="0"/>
        </a:p>
      </dgm:t>
    </dgm:pt>
    <dgm:pt modelId="{D7A8F7A0-47A3-4464-B3B7-E0806DF46627}" type="sibTrans" cxnId="{24A8F052-3377-4BA4-8C62-CCF5039C85D7}">
      <dgm:prSet/>
      <dgm:spPr/>
      <dgm:t>
        <a:bodyPr/>
        <a:lstStyle/>
        <a:p>
          <a:pPr rtl="0"/>
          <a:endParaRPr lang="fr-FR" noProof="0" dirty="0"/>
        </a:p>
      </dgm:t>
    </dgm:pt>
    <dgm:pt modelId="{212ADAAB-D5CB-4BBC-8DAF-7340FD334994}">
      <dgm:prSet custT="1"/>
      <dgm:spPr/>
      <dgm:t>
        <a:bodyPr/>
        <a:lstStyle/>
        <a:p>
          <a:pPr>
            <a:defRPr b="1"/>
          </a:pPr>
          <a:r>
            <a:rPr lang="fr-FR" sz="1600" noProof="0" dirty="0"/>
            <a:t>MODAL</a:t>
          </a:r>
        </a:p>
      </dgm:t>
    </dgm:pt>
    <dgm:pt modelId="{45F6D312-A686-491E-95E3-EFB9640CC472}" type="parTrans" cxnId="{C8C7266C-2A0C-476A-85B3-F12BE2521F4C}">
      <dgm:prSet/>
      <dgm:spPr/>
      <dgm:t>
        <a:bodyPr/>
        <a:lstStyle/>
        <a:p>
          <a:pPr rtl="0"/>
          <a:endParaRPr lang="fr-FR" noProof="0" dirty="0"/>
        </a:p>
      </dgm:t>
    </dgm:pt>
    <dgm:pt modelId="{AB2787E4-2A8B-428D-A4AE-2B14DCFFC4E7}" type="sibTrans" cxnId="{C8C7266C-2A0C-476A-85B3-F12BE2521F4C}">
      <dgm:prSet/>
      <dgm:spPr/>
      <dgm:t>
        <a:bodyPr/>
        <a:lstStyle/>
        <a:p>
          <a:pPr rtl="0"/>
          <a:endParaRPr lang="fr-FR" noProof="0" dirty="0"/>
        </a:p>
      </dgm:t>
    </dgm:pt>
    <dgm:pt modelId="{2AEE5C11-34AE-4EB7-8907-9BED418EA471}">
      <dgm:prSet/>
      <dgm:spPr/>
      <dgm:t>
        <a:bodyPr/>
        <a:lstStyle/>
        <a:p>
          <a:r>
            <a:rPr lang="fr-FR" noProof="0" dirty="0"/>
            <a:t>Calcul des modes de l’assemblage</a:t>
          </a:r>
        </a:p>
      </dgm:t>
    </dgm:pt>
    <dgm:pt modelId="{2E14AD1F-C7EA-45AE-ADC0-0EE92A6516CB}" type="parTrans" cxnId="{DD687B5C-28C8-4088-99B8-D375C5FDAE4A}">
      <dgm:prSet/>
      <dgm:spPr/>
      <dgm:t>
        <a:bodyPr/>
        <a:lstStyle/>
        <a:p>
          <a:pPr rtl="0"/>
          <a:endParaRPr lang="fr-FR" noProof="0" dirty="0"/>
        </a:p>
      </dgm:t>
    </dgm:pt>
    <dgm:pt modelId="{F36FDDA0-6B91-47CB-8114-B6F076E55FC8}" type="sibTrans" cxnId="{DD687B5C-28C8-4088-99B8-D375C5FDAE4A}">
      <dgm:prSet/>
      <dgm:spPr/>
      <dgm:t>
        <a:bodyPr/>
        <a:lstStyle/>
        <a:p>
          <a:pPr rtl="0"/>
          <a:endParaRPr lang="fr-FR" noProof="0" dirty="0"/>
        </a:p>
      </dgm:t>
    </dgm:pt>
    <dgm:pt modelId="{683CC5F6-E9B5-49F2-909E-A68D38896308}">
      <dgm:prSet custT="1"/>
      <dgm:spPr/>
      <dgm:t>
        <a:bodyPr/>
        <a:lstStyle/>
        <a:p>
          <a:pPr>
            <a:defRPr b="1"/>
          </a:pPr>
          <a:r>
            <a:rPr lang="fr-FR" sz="1600" noProof="0" dirty="0"/>
            <a:t>TEMP_SETTINGS #2</a:t>
          </a:r>
        </a:p>
      </dgm:t>
    </dgm:pt>
    <dgm:pt modelId="{4C61DDEE-8BBF-4CBF-B066-7E60B6DF0A11}" type="sibTrans" cxnId="{59786CF9-070F-4821-A4E9-D33DB930D8D2}">
      <dgm:prSet/>
      <dgm:spPr/>
      <dgm:t>
        <a:bodyPr/>
        <a:lstStyle/>
        <a:p>
          <a:pPr rtl="0"/>
          <a:endParaRPr lang="fr-FR" noProof="0" dirty="0"/>
        </a:p>
      </dgm:t>
    </dgm:pt>
    <dgm:pt modelId="{15BFC747-B881-4328-BFBE-9BC128388CC6}" type="parTrans" cxnId="{59786CF9-070F-4821-A4E9-D33DB930D8D2}">
      <dgm:prSet/>
      <dgm:spPr/>
      <dgm:t>
        <a:bodyPr/>
        <a:lstStyle/>
        <a:p>
          <a:pPr rtl="0"/>
          <a:endParaRPr lang="fr-FR" noProof="0" dirty="0"/>
        </a:p>
      </dgm:t>
    </dgm:pt>
    <dgm:pt modelId="{4EA069F3-397F-40D5-94A6-32C3E355C277}">
      <dgm:prSet custT="1"/>
      <dgm:spPr/>
      <dgm:t>
        <a:bodyPr/>
        <a:lstStyle/>
        <a:p>
          <a:r>
            <a:rPr lang="fr-FR" sz="1400" noProof="0" dirty="0"/>
            <a:t>Contient les noms des points de la Suspension Arrière</a:t>
          </a:r>
        </a:p>
      </dgm:t>
    </dgm:pt>
    <dgm:pt modelId="{2F99115B-608E-4E08-A503-B74879A76D07}" type="parTrans" cxnId="{BC5A70C8-9D97-4922-BCDB-6316D191C527}">
      <dgm:prSet/>
      <dgm:spPr/>
      <dgm:t>
        <a:bodyPr/>
        <a:lstStyle/>
        <a:p>
          <a:pPr rtl="0"/>
          <a:endParaRPr lang="fr-FR" noProof="0" dirty="0"/>
        </a:p>
      </dgm:t>
    </dgm:pt>
    <dgm:pt modelId="{E94D5EF7-F47C-476C-A5FE-1C35261B578A}" type="sibTrans" cxnId="{BC5A70C8-9D97-4922-BCDB-6316D191C527}">
      <dgm:prSet/>
      <dgm:spPr/>
      <dgm:t>
        <a:bodyPr/>
        <a:lstStyle/>
        <a:p>
          <a:pPr rtl="0"/>
          <a:endParaRPr lang="fr-FR" noProof="0" dirty="0"/>
        </a:p>
      </dgm:t>
    </dgm:pt>
    <dgm:pt modelId="{831701CF-77C7-46C0-A913-8CC39517BAB8}">
      <dgm:prSet phldrT="[Text]" custT="1"/>
      <dgm:spPr/>
      <dgm:t>
        <a:bodyPr/>
        <a:lstStyle/>
        <a:p>
          <a:r>
            <a:rPr lang="fr-FR" sz="1400" noProof="0" dirty="0"/>
            <a:t>Initialise le fichier Lotus, avec les informations de Version, de Paramètres et de Graphique</a:t>
          </a:r>
        </a:p>
      </dgm:t>
    </dgm:pt>
    <dgm:pt modelId="{75156CDF-E17B-4DAD-AE37-EA44D7F37090}" type="sibTrans" cxnId="{39A11E5C-7A57-4117-A6DF-36000C29509C}">
      <dgm:prSet/>
      <dgm:spPr/>
      <dgm:t>
        <a:bodyPr/>
        <a:lstStyle/>
        <a:p>
          <a:pPr rtl="0"/>
          <a:endParaRPr lang="fr-FR" noProof="0" dirty="0"/>
        </a:p>
      </dgm:t>
    </dgm:pt>
    <dgm:pt modelId="{13FBC60D-3EA6-4496-BA97-C1AE8C7F8961}" type="parTrans" cxnId="{39A11E5C-7A57-4117-A6DF-36000C29509C}">
      <dgm:prSet/>
      <dgm:spPr/>
      <dgm:t>
        <a:bodyPr/>
        <a:lstStyle/>
        <a:p>
          <a:pPr rtl="0"/>
          <a:endParaRPr lang="fr-FR" noProof="0" dirty="0"/>
        </a:p>
      </dgm:t>
    </dgm:pt>
    <dgm:pt modelId="{7E27D91E-E5A4-4552-9043-E903715775A1}">
      <dgm:prSet custT="1"/>
      <dgm:spPr/>
      <dgm:t>
        <a:bodyPr/>
        <a:lstStyle/>
        <a:p>
          <a:pPr>
            <a:defRPr b="1"/>
          </a:pPr>
          <a:r>
            <a:rPr lang="fr-FR" sz="1600" dirty="0"/>
            <a:t>FRONT_SUSPENSION</a:t>
          </a:r>
        </a:p>
      </dgm:t>
    </dgm:pt>
    <dgm:pt modelId="{AB30EB7E-F4F2-4042-8C27-1DC9AE4797E4}" type="parTrans" cxnId="{3E77A187-889A-48EC-9298-AD5165E91783}">
      <dgm:prSet/>
      <dgm:spPr/>
      <dgm:t>
        <a:bodyPr/>
        <a:lstStyle/>
        <a:p>
          <a:endParaRPr lang="fr-FR"/>
        </a:p>
      </dgm:t>
    </dgm:pt>
    <dgm:pt modelId="{2CD681D1-3716-4444-A5B8-633DFDDB8498}" type="sibTrans" cxnId="{3E77A187-889A-48EC-9298-AD5165E91783}">
      <dgm:prSet/>
      <dgm:spPr/>
      <dgm:t>
        <a:bodyPr/>
        <a:lstStyle/>
        <a:p>
          <a:endParaRPr lang="fr-FR"/>
        </a:p>
      </dgm:t>
    </dgm:pt>
    <dgm:pt modelId="{EA79E164-093B-4E95-9354-08D9856635BA}">
      <dgm:prSet custT="1"/>
      <dgm:spPr/>
      <dgm:t>
        <a:bodyPr/>
        <a:lstStyle/>
        <a:p>
          <a:pPr>
            <a:defRPr b="1"/>
          </a:pPr>
          <a:r>
            <a:rPr lang="fr-FR" sz="1600" dirty="0"/>
            <a:t>REAR_SUSPENSION</a:t>
          </a:r>
        </a:p>
      </dgm:t>
    </dgm:pt>
    <dgm:pt modelId="{31EB4CC4-9423-42F6-9717-CC4A09A5C771}" type="parTrans" cxnId="{32E14368-8011-43D4-A693-733AE2D74335}">
      <dgm:prSet/>
      <dgm:spPr/>
      <dgm:t>
        <a:bodyPr/>
        <a:lstStyle/>
        <a:p>
          <a:endParaRPr lang="fr-FR"/>
        </a:p>
      </dgm:t>
    </dgm:pt>
    <dgm:pt modelId="{E7169EFE-3AED-4539-B7BA-4BD4E7D83EE5}" type="sibTrans" cxnId="{32E14368-8011-43D4-A693-733AE2D74335}">
      <dgm:prSet/>
      <dgm:spPr/>
      <dgm:t>
        <a:bodyPr/>
        <a:lstStyle/>
        <a:p>
          <a:endParaRPr lang="fr-FR"/>
        </a:p>
      </dgm:t>
    </dgm:pt>
    <dgm:pt modelId="{8DD168BA-03AF-4F7D-9CE1-621DDE63474F}">
      <dgm:prSet custT="1"/>
      <dgm:spPr/>
      <dgm:t>
        <a:bodyPr/>
        <a:lstStyle/>
        <a:p>
          <a:r>
            <a:rPr lang="fr-FR" sz="1400" dirty="0"/>
            <a:t>Contient les coordonnées des points de la Suspension Avant</a:t>
          </a:r>
        </a:p>
      </dgm:t>
    </dgm:pt>
    <dgm:pt modelId="{54F338AE-0FE4-4A7C-BC05-908A6746A19D}" type="parTrans" cxnId="{13A0A736-A7C0-4A8F-B865-03C120D2A1D7}">
      <dgm:prSet/>
      <dgm:spPr/>
      <dgm:t>
        <a:bodyPr/>
        <a:lstStyle/>
        <a:p>
          <a:endParaRPr lang="fr-FR"/>
        </a:p>
      </dgm:t>
    </dgm:pt>
    <dgm:pt modelId="{734B0B42-89D0-4B07-8233-88C80D524884}" type="sibTrans" cxnId="{13A0A736-A7C0-4A8F-B865-03C120D2A1D7}">
      <dgm:prSet/>
      <dgm:spPr/>
      <dgm:t>
        <a:bodyPr/>
        <a:lstStyle/>
        <a:p>
          <a:endParaRPr lang="fr-FR"/>
        </a:p>
      </dgm:t>
    </dgm:pt>
    <dgm:pt modelId="{190ADF5C-C07F-46A5-B68F-E5B5D925D36F}">
      <dgm:prSet custT="1"/>
      <dgm:spPr/>
      <dgm:t>
        <a:bodyPr/>
        <a:lstStyle/>
        <a:p>
          <a:r>
            <a:rPr lang="fr-FR" sz="1400" dirty="0"/>
            <a:t>Contient les coordonnées des points de la Suspension Arrière</a:t>
          </a:r>
        </a:p>
      </dgm:t>
    </dgm:pt>
    <dgm:pt modelId="{A2E98B03-73DA-41DD-9CED-21BCA6D39F9A}" type="parTrans" cxnId="{DDC318CF-B1A6-4A96-B050-E7ADEDF2DC7C}">
      <dgm:prSet/>
      <dgm:spPr/>
      <dgm:t>
        <a:bodyPr/>
        <a:lstStyle/>
        <a:p>
          <a:endParaRPr lang="fr-FR"/>
        </a:p>
      </dgm:t>
    </dgm:pt>
    <dgm:pt modelId="{4492B6C7-DC16-4933-A734-59C14E677FDA}" type="sibTrans" cxnId="{DDC318CF-B1A6-4A96-B050-E7ADEDF2DC7C}">
      <dgm:prSet/>
      <dgm:spPr/>
      <dgm:t>
        <a:bodyPr/>
        <a:lstStyle/>
        <a:p>
          <a:endParaRPr lang="fr-FR"/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7"/>
      <dgm:spPr/>
    </dgm:pt>
    <dgm:pt modelId="{846B4BA4-33F0-43CE-A60E-B95E195AD5A9}" type="pres">
      <dgm:prSet presAssocID="{9DCEA5FC-4640-45AF-B712-7A4FD94AEF0D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782CF5D-A585-4990-846A-5EDBD19A9BDB}" type="pres">
      <dgm:prSet presAssocID="{9DCEA5FC-4640-45AF-B712-7A4FD94AEF0D}" presName="L2TextContainer" presStyleLbl="revTx" presStyleIdx="0" presStyleCnt="14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7"/>
      <dgm:spPr/>
    </dgm:pt>
    <dgm:pt modelId="{032E0966-F86B-4BBD-BE80-8FAB861AF0E8}" type="pres">
      <dgm:prSet presAssocID="{096A9AF0-0DAE-4EB3-B448-4501DA034F4A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608C5A1-CE9E-4410-9F2F-F714CC6AB069}" type="pres">
      <dgm:prSet presAssocID="{096A9AF0-0DAE-4EB3-B448-4501DA034F4A}" presName="L2TextContainer" presStyleLbl="revTx" presStyleIdx="2" presStyleCnt="14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7"/>
      <dgm:spPr/>
    </dgm:pt>
    <dgm:pt modelId="{DFE91A1F-E910-48AB-A4C9-128002268483}" type="pres">
      <dgm:prSet presAssocID="{683CC5F6-E9B5-49F2-909E-A68D38896308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C8603F2-85FC-4134-978C-4054E468209C}" type="pres">
      <dgm:prSet presAssocID="{683CC5F6-E9B5-49F2-909E-A68D38896308}" presName="L2TextContainer" presStyleLbl="revTx" presStyleIdx="4" presStyleCnt="14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4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E7B52C74-FEFF-4A5F-B0D7-3289B6ECDE10}" type="pres">
      <dgm:prSet presAssocID="{7E27D91E-E5A4-4552-9043-E903715775A1}" presName="composite" presStyleCnt="0"/>
      <dgm:spPr/>
    </dgm:pt>
    <dgm:pt modelId="{91E73DB6-89D5-42B6-8E6C-A5B894EAEBDD}" type="pres">
      <dgm:prSet presAssocID="{7E27D91E-E5A4-4552-9043-E903715775A1}" presName="ConnectorPoint" presStyleLbl="lnNode1" presStyleIdx="3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4EC5A46-EB48-4F65-AAE3-3FD19C1C7D57}" type="pres">
      <dgm:prSet presAssocID="{7E27D91E-E5A4-4552-9043-E903715775A1}" presName="DropPinPlaceHolder" presStyleCnt="0"/>
      <dgm:spPr/>
    </dgm:pt>
    <dgm:pt modelId="{50A81B78-FA01-4132-967F-3C13552797AD}" type="pres">
      <dgm:prSet presAssocID="{7E27D91E-E5A4-4552-9043-E903715775A1}" presName="DropPin" presStyleLbl="alignNode1" presStyleIdx="3" presStyleCnt="7"/>
      <dgm:spPr/>
    </dgm:pt>
    <dgm:pt modelId="{CF49278C-84C0-4072-9F74-0BAA80C1EB33}" type="pres">
      <dgm:prSet presAssocID="{7E27D91E-E5A4-4552-9043-E903715775A1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3EC7333-DBC0-4F4D-AE15-FA3CA5D00CBB}" type="pres">
      <dgm:prSet presAssocID="{7E27D91E-E5A4-4552-9043-E903715775A1}" presName="L2TextContainer" presStyleLbl="revTx" presStyleIdx="6" presStyleCnt="14">
        <dgm:presLayoutVars>
          <dgm:bulletEnabled val="1"/>
        </dgm:presLayoutVars>
      </dgm:prSet>
      <dgm:spPr/>
    </dgm:pt>
    <dgm:pt modelId="{1028334D-AE83-49E6-B53B-7424FB84A5B4}" type="pres">
      <dgm:prSet presAssocID="{7E27D91E-E5A4-4552-9043-E903715775A1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1ACE0813-0948-4D5D-BB5C-91986A326E4B}" type="pres">
      <dgm:prSet presAssocID="{7E27D91E-E5A4-4552-9043-E903715775A1}" presName="ConnectLine" presStyleLbl="sibTrans1D1" presStyleIdx="3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461BBEE-EE19-48EB-8E07-029EA6AB4C52}" type="pres">
      <dgm:prSet presAssocID="{7E27D91E-E5A4-4552-9043-E903715775A1}" presName="EmptyPlaceHolder" presStyleCnt="0"/>
      <dgm:spPr/>
    </dgm:pt>
    <dgm:pt modelId="{3A525B23-2794-4A05-8AE5-F38415AE27EB}" type="pres">
      <dgm:prSet presAssocID="{2CD681D1-3716-4444-A5B8-633DFDDB8498}" presName="spaceBetweenRectangles" presStyleCnt="0"/>
      <dgm:spPr/>
    </dgm:pt>
    <dgm:pt modelId="{DDCD17F7-8CEF-404E-A3B5-2866B93A2ECF}" type="pres">
      <dgm:prSet presAssocID="{EA79E164-093B-4E95-9354-08D9856635BA}" presName="composite" presStyleCnt="0"/>
      <dgm:spPr/>
    </dgm:pt>
    <dgm:pt modelId="{75C7C3C2-97B5-41AF-B829-E4F67D98199B}" type="pres">
      <dgm:prSet presAssocID="{EA79E164-093B-4E95-9354-08D9856635BA}" presName="ConnectorPoint" presStyleLbl="lnNode1" presStyleIdx="4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8C6B472-01A3-4B13-AFBB-E73A323C07FB}" type="pres">
      <dgm:prSet presAssocID="{EA79E164-093B-4E95-9354-08D9856635BA}" presName="DropPinPlaceHolder" presStyleCnt="0"/>
      <dgm:spPr/>
    </dgm:pt>
    <dgm:pt modelId="{7F4620F0-4C66-41D6-82A8-8EC2FCF4ACA6}" type="pres">
      <dgm:prSet presAssocID="{EA79E164-093B-4E95-9354-08D9856635BA}" presName="DropPin" presStyleLbl="alignNode1" presStyleIdx="4" presStyleCnt="7"/>
      <dgm:spPr/>
    </dgm:pt>
    <dgm:pt modelId="{1AE729B3-F78B-4891-83EC-08F2E5108240}" type="pres">
      <dgm:prSet presAssocID="{EA79E164-093B-4E95-9354-08D9856635BA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08E63D5-4EFF-42B8-926E-C1618AA85437}" type="pres">
      <dgm:prSet presAssocID="{EA79E164-093B-4E95-9354-08D9856635BA}" presName="L2TextContainer" presStyleLbl="revTx" presStyleIdx="8" presStyleCnt="14">
        <dgm:presLayoutVars>
          <dgm:bulletEnabled val="1"/>
        </dgm:presLayoutVars>
      </dgm:prSet>
      <dgm:spPr/>
    </dgm:pt>
    <dgm:pt modelId="{423EBD01-43EE-413B-845A-632165DCA324}" type="pres">
      <dgm:prSet presAssocID="{EA79E164-093B-4E95-9354-08D9856635BA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FDFBAB90-588E-4A5C-A989-DD6CC37BBA79}" type="pres">
      <dgm:prSet presAssocID="{EA79E164-093B-4E95-9354-08D9856635BA}" presName="ConnectLine" presStyleLbl="sibTrans1D1" presStyleIdx="4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12740E5-3FA4-40F5-923E-96F8023241A4}" type="pres">
      <dgm:prSet presAssocID="{EA79E164-093B-4E95-9354-08D9856635BA}" presName="EmptyPlaceHolder" presStyleCnt="0"/>
      <dgm:spPr/>
    </dgm:pt>
    <dgm:pt modelId="{44C8BEAD-3067-44C8-8B4D-72A74379B8F8}" type="pres">
      <dgm:prSet presAssocID="{E7169EFE-3AED-4539-B7BA-4BD4E7D83EE5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5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5" presStyleCnt="7"/>
      <dgm:spPr/>
    </dgm:pt>
    <dgm:pt modelId="{6EDDD44C-F5E4-49AD-B1D9-346B8B8AEE8F}" type="pres">
      <dgm:prSet presAssocID="{CA6B1BA0-B2FC-48AD-8EDA-F4AAA4AF2782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E564261-183D-47F9-8E7E-BCFC5023A815}" type="pres">
      <dgm:prSet presAssocID="{CA6B1BA0-B2FC-48AD-8EDA-F4AAA4AF2782}" presName="L2TextContainer" presStyleLbl="revTx" presStyleIdx="10" presStyleCnt="14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5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DEDCEF89-DB8F-4197-B2D2-2D39426E0B96}" type="pres">
      <dgm:prSet presAssocID="{CA6B1BA0-B2FC-48AD-8EDA-F4AAA4AF2782}" presName="EmptyPlaceHolder" presStyleCnt="0"/>
      <dgm:spPr/>
    </dgm:pt>
    <dgm:pt modelId="{B5F4925D-468D-44AD-B986-CE0A999121CC}" type="pres">
      <dgm:prSet presAssocID="{39FB540D-D808-4040-9A37-0AC474C0212F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6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6" presStyleCnt="7"/>
      <dgm:spPr/>
    </dgm:pt>
    <dgm:pt modelId="{48CA82DA-B677-461B-A08D-337683480059}" type="pres">
      <dgm:prSet presAssocID="{212ADAAB-D5CB-4BBC-8DAF-7340FD334994}" presName="Ellipse" presStyleLbl="fgAcc1" presStyleIdx="7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1646913-A3FA-4470-A3E9-C64B0A13A62A}" type="pres">
      <dgm:prSet presAssocID="{212ADAAB-D5CB-4BBC-8DAF-7340FD334994}" presName="L2TextContainer" presStyleLbl="revTx" presStyleIdx="12" presStyleCnt="14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6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018695D-CFD4-49F8-8967-BA8A0C0A0DE1}" type="pres">
      <dgm:prSet presAssocID="{212ADAAB-D5CB-4BBC-8DAF-7340FD334994}" presName="EmptyPlaceHolder" presStyleCnt="0"/>
      <dgm:spPr/>
    </dgm:pt>
  </dgm:ptLst>
  <dgm:cxnLst>
    <dgm:cxn modelId="{D600FB0F-16DE-4FEE-BFB9-B3B94DC0115D}" type="presOf" srcId="{8DD168BA-03AF-4F7D-9CE1-621DDE63474F}" destId="{93EC7333-DBC0-4F4D-AE15-FA3CA5D00CBB}" srcOrd="0" destOrd="0" presId="urn:microsoft.com/office/officeart/2017/3/layout/DropPinTimeline"/>
    <dgm:cxn modelId="{FC8E3821-BFC8-47AA-91F1-7CD69F659B5F}" type="presOf" srcId="{7E27D91E-E5A4-4552-9043-E903715775A1}" destId="{1028334D-AE83-49E6-B53B-7424FB84A5B4}" srcOrd="0" destOrd="0" presId="urn:microsoft.com/office/officeart/2017/3/layout/DropPinTimeline"/>
    <dgm:cxn modelId="{A1222125-6E3F-44C9-A5C0-7DD899D0DC1A}" type="presOf" srcId="{92921081-529B-4D1C-83A4-C416BB4C5224}" destId="{B608C5A1-CE9E-4410-9F2F-F714CC6AB069}" srcOrd="0" destOrd="0" presId="urn:microsoft.com/office/officeart/2017/3/layout/DropPinTimeline"/>
    <dgm:cxn modelId="{3E902A27-DCF8-4E8F-AA33-527FBBCC1988}" type="presOf" srcId="{9DCEA5FC-4640-45AF-B712-7A4FD94AEF0D}" destId="{85C50C56-6DC8-4C47-8DBC-4FD6B1554AA4}" srcOrd="0" destOrd="0" presId="urn:microsoft.com/office/officeart/2017/3/layout/DropPinTimeline"/>
    <dgm:cxn modelId="{4C653F2C-E0A6-4FC1-8525-578792A9DAD9}" type="presOf" srcId="{831701CF-77C7-46C0-A913-8CC39517BAB8}" destId="{A782CF5D-A585-4990-846A-5EDBD19A9BDB}" srcOrd="0" destOrd="0" presId="urn:microsoft.com/office/officeart/2017/3/layout/DropPinTimeline"/>
    <dgm:cxn modelId="{13A0A736-A7C0-4A8F-B865-03C120D2A1D7}" srcId="{7E27D91E-E5A4-4552-9043-E903715775A1}" destId="{8DD168BA-03AF-4F7D-9CE1-621DDE63474F}" srcOrd="0" destOrd="0" parTransId="{54F338AE-0FE4-4A7C-BC05-908A6746A19D}" sibTransId="{734B0B42-89D0-4B07-8233-88C80D524884}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DD687B5C-28C8-4088-99B8-D375C5FDAE4A}" srcId="{212ADAAB-D5CB-4BBC-8DAF-7340FD334994}" destId="{2AEE5C11-34AE-4EB7-8907-9BED418EA471}" srcOrd="0" destOrd="0" parTransId="{2E14AD1F-C7EA-45AE-ADC0-0EE92A6516CB}" sibTransId="{F36FDDA0-6B91-47CB-8114-B6F076E55FC8}"/>
    <dgm:cxn modelId="{32E14368-8011-43D4-A693-733AE2D74335}" srcId="{63085546-7C7C-4B3E-ABEB-2669F1A65FB2}" destId="{EA79E164-093B-4E95-9354-08D9856635BA}" srcOrd="4" destOrd="0" parTransId="{31EB4CC4-9423-42F6-9717-CC4A09A5C771}" sibTransId="{E7169EFE-3AED-4539-B7BA-4BD4E7D83EE5}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C8C7266C-2A0C-476A-85B3-F12BE2521F4C}" srcId="{63085546-7C7C-4B3E-ABEB-2669F1A65FB2}" destId="{212ADAAB-D5CB-4BBC-8DAF-7340FD334994}" srcOrd="6" destOrd="0" parTransId="{45F6D312-A686-491E-95E3-EFB9640CC472}" sibTransId="{AB2787E4-2A8B-428D-A4AE-2B14DCFFC4E7}"/>
    <dgm:cxn modelId="{24A8F052-3377-4BA4-8C62-CCF5039C85D7}" srcId="{CA6B1BA0-B2FC-48AD-8EDA-F4AAA4AF2782}" destId="{3CB04A44-4013-4CA7-90FD-29AFC3C15E37}" srcOrd="0" destOrd="0" parTransId="{ECEE936A-E3CC-4209-BECC-1CD0C85A2B72}" sibTransId="{D7A8F7A0-47A3-4464-B3B7-E0806DF46627}"/>
    <dgm:cxn modelId="{C2541276-BA35-462C-A083-F99F7EC37D15}" type="presOf" srcId="{3CB04A44-4013-4CA7-90FD-29AFC3C15E37}" destId="{FE564261-183D-47F9-8E7E-BCFC5023A815}" srcOrd="0" destOrd="0" presId="urn:microsoft.com/office/officeart/2017/3/layout/DropPinTimeline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4B4F1F7D-13C8-4B58-887A-7DF08825658E}" type="presOf" srcId="{190ADF5C-C07F-46A5-B68F-E5B5D925D36F}" destId="{208E63D5-4EFF-42B8-926E-C1618AA85437}" srcOrd="0" destOrd="0" presId="urn:microsoft.com/office/officeart/2017/3/layout/DropPinTimeline"/>
    <dgm:cxn modelId="{3E77A187-889A-48EC-9298-AD5165E91783}" srcId="{63085546-7C7C-4B3E-ABEB-2669F1A65FB2}" destId="{7E27D91E-E5A4-4552-9043-E903715775A1}" srcOrd="3" destOrd="0" parTransId="{AB30EB7E-F4F2-4042-8C27-1DC9AE4797E4}" sibTransId="{2CD681D1-3716-4444-A5B8-633DFDDB8498}"/>
    <dgm:cxn modelId="{247DE591-0579-4FF5-9C62-940C4F67096B}" type="presOf" srcId="{63085546-7C7C-4B3E-ABEB-2669F1A65FB2}" destId="{7A5D3400-AF5B-4297-8592-4C1EDB9D0973}" srcOrd="0" destOrd="0" presId="urn:microsoft.com/office/officeart/2017/3/layout/DropPinTimeline"/>
    <dgm:cxn modelId="{FE067F94-33E7-4359-88D8-679B3F007325}" type="presOf" srcId="{2AEE5C11-34AE-4EB7-8907-9BED418EA471}" destId="{D1646913-A3FA-4470-A3E9-C64B0A13A62A}" srcOrd="0" destOrd="0" presId="urn:microsoft.com/office/officeart/2017/3/layout/DropPinTimeline"/>
    <dgm:cxn modelId="{0385ADA2-B5B9-4C6A-8E94-2926F22F9979}" type="presOf" srcId="{4EA069F3-397F-40D5-94A6-32C3E355C277}" destId="{FC8603F2-85FC-4134-978C-4054E468209C}" srcOrd="0" destOrd="0" presId="urn:microsoft.com/office/officeart/2017/3/layout/DropPinTimeline"/>
    <dgm:cxn modelId="{49BBA6B9-34E3-4752-A19F-694C88175657}" type="presOf" srcId="{CA6B1BA0-B2FC-48AD-8EDA-F4AAA4AF2782}" destId="{3DA36ABE-9810-4ED4-9A55-2905E7588D06}" srcOrd="0" destOrd="0" presId="urn:microsoft.com/office/officeart/2017/3/layout/DropPinTimeline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14DD04BE-E9DC-49C5-9423-1745442CCAC3}" type="presOf" srcId="{EA79E164-093B-4E95-9354-08D9856635BA}" destId="{423EBD01-43EE-413B-845A-632165DCA324}" srcOrd="0" destOrd="0" presId="urn:microsoft.com/office/officeart/2017/3/layout/DropPinTimeline"/>
    <dgm:cxn modelId="{BC5A70C8-9D97-4922-BCDB-6316D191C527}" srcId="{683CC5F6-E9B5-49F2-909E-A68D38896308}" destId="{4EA069F3-397F-40D5-94A6-32C3E355C277}" srcOrd="0" destOrd="0" parTransId="{2F99115B-608E-4E08-A503-B74879A76D07}" sibTransId="{E94D5EF7-F47C-476C-A5FE-1C35261B578A}"/>
    <dgm:cxn modelId="{DDC318CF-B1A6-4A96-B050-E7ADEDF2DC7C}" srcId="{EA79E164-093B-4E95-9354-08D9856635BA}" destId="{190ADF5C-C07F-46A5-B68F-E5B5D925D36F}" srcOrd="0" destOrd="0" parTransId="{A2E98B03-73DA-41DD-9CED-21BCA6D39F9A}" sibTransId="{4492B6C7-DC16-4933-A734-59C14E677FDA}"/>
    <dgm:cxn modelId="{8EAC3EDC-7A71-4593-A2A0-CE0281A9D0F6}" type="presOf" srcId="{212ADAAB-D5CB-4BBC-8DAF-7340FD334994}" destId="{6EC2FC68-E1B8-4274-8090-C2C96A4CD82C}" srcOrd="0" destOrd="0" presId="urn:microsoft.com/office/officeart/2017/3/layout/DropPinTimeline"/>
    <dgm:cxn modelId="{CD6B6EE8-3813-4EF1-BFEC-C005A3326D63}" srcId="{63085546-7C7C-4B3E-ABEB-2669F1A65FB2}" destId="{CA6B1BA0-B2FC-48AD-8EDA-F4AAA4AF2782}" srcOrd="5" destOrd="0" parTransId="{D7D3AA07-BCB9-4212-A556-E90870FB1413}" sibTransId="{39FB540D-D808-4040-9A37-0AC474C0212F}"/>
    <dgm:cxn modelId="{F91997EC-3E70-4955-B75E-9FFE8AB243DC}" type="presOf" srcId="{096A9AF0-0DAE-4EB3-B448-4501DA034F4A}" destId="{C1E34084-406C-48D5-88FE-7226282DBC49}" srcOrd="0" destOrd="0" presId="urn:microsoft.com/office/officeart/2017/3/layout/DropPinTimeline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59C9F5FC-B04C-4939-9D6C-1E4AAAB01C6F}" type="presOf" srcId="{683CC5F6-E9B5-49F2-909E-A68D38896308}" destId="{4EB3AA5C-1289-44C6-9F3E-859ABA28E18F}" srcOrd="0" destOrd="0" presId="urn:microsoft.com/office/officeart/2017/3/layout/DropPinTimeline"/>
    <dgm:cxn modelId="{281EB741-DDA4-4130-9A9B-D29E3C30ED9E}" type="presParOf" srcId="{7A5D3400-AF5B-4297-8592-4C1EDB9D0973}" destId="{BD204284-1F7C-4D58-BC79-8C2DEE7E9FAF}" srcOrd="0" destOrd="0" presId="urn:microsoft.com/office/officeart/2017/3/layout/DropPinTimeline"/>
    <dgm:cxn modelId="{B8E123C9-7A9F-4C6A-A998-CEABC38AFED6}" type="presParOf" srcId="{7A5D3400-AF5B-4297-8592-4C1EDB9D0973}" destId="{46A6B157-7198-41C4-9D25-C4F8885F1B6F}" srcOrd="1" destOrd="0" presId="urn:microsoft.com/office/officeart/2017/3/layout/DropPinTimeline"/>
    <dgm:cxn modelId="{49AC4CE9-8E3F-4BAC-912D-859976638DF8}" type="presParOf" srcId="{46A6B157-7198-41C4-9D25-C4F8885F1B6F}" destId="{578E6A06-6F61-48BD-9F1A-48E731D6E26D}" srcOrd="0" destOrd="0" presId="urn:microsoft.com/office/officeart/2017/3/layout/DropPinTimeline"/>
    <dgm:cxn modelId="{B730A803-1693-44F1-B57D-B24784C86FD3}" type="presParOf" srcId="{578E6A06-6F61-48BD-9F1A-48E731D6E26D}" destId="{9F727168-E825-43C1-AF50-41E115F59C0C}" srcOrd="0" destOrd="0" presId="urn:microsoft.com/office/officeart/2017/3/layout/DropPinTimeline"/>
    <dgm:cxn modelId="{80EFE412-C4FB-4AD1-9FDD-566F5100F013}" type="presParOf" srcId="{578E6A06-6F61-48BD-9F1A-48E731D6E26D}" destId="{0C380CA5-521A-4949-A022-450DA9C217F5}" srcOrd="1" destOrd="0" presId="urn:microsoft.com/office/officeart/2017/3/layout/DropPinTimeline"/>
    <dgm:cxn modelId="{2FF9C663-E140-4021-B81D-003212C077C4}" type="presParOf" srcId="{0C380CA5-521A-4949-A022-450DA9C217F5}" destId="{19EF924A-339B-436A-9151-9C7B0B0377B9}" srcOrd="0" destOrd="0" presId="urn:microsoft.com/office/officeart/2017/3/layout/DropPinTimeline"/>
    <dgm:cxn modelId="{A7A4365A-0396-4D84-A808-88702675BEBD}" type="presParOf" srcId="{0C380CA5-521A-4949-A022-450DA9C217F5}" destId="{846B4BA4-33F0-43CE-A60E-B95E195AD5A9}" srcOrd="1" destOrd="0" presId="urn:microsoft.com/office/officeart/2017/3/layout/DropPinTimeline"/>
    <dgm:cxn modelId="{F1457AE0-4009-439A-90EC-883A30CD330C}" type="presParOf" srcId="{578E6A06-6F61-48BD-9F1A-48E731D6E26D}" destId="{A782CF5D-A585-4990-846A-5EDBD19A9BDB}" srcOrd="2" destOrd="0" presId="urn:microsoft.com/office/officeart/2017/3/layout/DropPinTimeline"/>
    <dgm:cxn modelId="{49D7CA13-7AF1-42E2-9186-8A81F6E98755}" type="presParOf" srcId="{578E6A06-6F61-48BD-9F1A-48E731D6E26D}" destId="{85C50C56-6DC8-4C47-8DBC-4FD6B1554AA4}" srcOrd="3" destOrd="0" presId="urn:microsoft.com/office/officeart/2017/3/layout/DropPinTimeline"/>
    <dgm:cxn modelId="{3F0B5D2E-9703-4ABF-BA74-EA791668FA50}" type="presParOf" srcId="{578E6A06-6F61-48BD-9F1A-48E731D6E26D}" destId="{4F322B1B-F357-4BCD-BF34-8A0D705A1CE7}" srcOrd="4" destOrd="0" presId="urn:microsoft.com/office/officeart/2017/3/layout/DropPinTimeline"/>
    <dgm:cxn modelId="{8E3288B2-5806-4B09-A6F8-394855016092}" type="presParOf" srcId="{578E6A06-6F61-48BD-9F1A-48E731D6E26D}" destId="{9FF32B1E-94FD-475E-9959-8E0546070C5B}" srcOrd="5" destOrd="0" presId="urn:microsoft.com/office/officeart/2017/3/layout/DropPinTimeline"/>
    <dgm:cxn modelId="{2B91F6CF-930C-4947-96A1-E9D171928258}" type="presParOf" srcId="{46A6B157-7198-41C4-9D25-C4F8885F1B6F}" destId="{C9E000F5-B650-46EB-A3B0-FBA6593CE548}" srcOrd="1" destOrd="0" presId="urn:microsoft.com/office/officeart/2017/3/layout/DropPinTimeline"/>
    <dgm:cxn modelId="{2ACD7172-20AD-4470-843F-CB1BCB521C33}" type="presParOf" srcId="{46A6B157-7198-41C4-9D25-C4F8885F1B6F}" destId="{64373A7D-C7A5-4C0C-9781-58743159539A}" srcOrd="2" destOrd="0" presId="urn:microsoft.com/office/officeart/2017/3/layout/DropPinTimeline"/>
    <dgm:cxn modelId="{396F619D-B742-4055-8355-B3A89F3BD4A6}" type="presParOf" srcId="{64373A7D-C7A5-4C0C-9781-58743159539A}" destId="{B57996C3-16BE-4CEB-B9E2-6FFC42938F41}" srcOrd="0" destOrd="0" presId="urn:microsoft.com/office/officeart/2017/3/layout/DropPinTimeline"/>
    <dgm:cxn modelId="{28B4A0EB-9731-4797-BC1D-BB9C5D4A18DC}" type="presParOf" srcId="{64373A7D-C7A5-4C0C-9781-58743159539A}" destId="{BC71368F-DA7E-405D-93AC-3A6767BF9FC6}" srcOrd="1" destOrd="0" presId="urn:microsoft.com/office/officeart/2017/3/layout/DropPinTimeline"/>
    <dgm:cxn modelId="{2D77029D-F46A-43F3-8C07-347522F6FDA6}" type="presParOf" srcId="{BC71368F-DA7E-405D-93AC-3A6767BF9FC6}" destId="{5B4632EA-1574-417A-A3FA-D711159FBAD1}" srcOrd="0" destOrd="0" presId="urn:microsoft.com/office/officeart/2017/3/layout/DropPinTimeline"/>
    <dgm:cxn modelId="{2EE9D19E-66F3-4369-9C53-2C4CE1CB6833}" type="presParOf" srcId="{BC71368F-DA7E-405D-93AC-3A6767BF9FC6}" destId="{032E0966-F86B-4BBD-BE80-8FAB861AF0E8}" srcOrd="1" destOrd="0" presId="urn:microsoft.com/office/officeart/2017/3/layout/DropPinTimeline"/>
    <dgm:cxn modelId="{33D18B9C-E79D-4D02-A84E-D61E9B8EA216}" type="presParOf" srcId="{64373A7D-C7A5-4C0C-9781-58743159539A}" destId="{B608C5A1-CE9E-4410-9F2F-F714CC6AB069}" srcOrd="2" destOrd="0" presId="urn:microsoft.com/office/officeart/2017/3/layout/DropPinTimeline"/>
    <dgm:cxn modelId="{C32D6288-4365-41D5-8C04-10EF9138909C}" type="presParOf" srcId="{64373A7D-C7A5-4C0C-9781-58743159539A}" destId="{C1E34084-406C-48D5-88FE-7226282DBC49}" srcOrd="3" destOrd="0" presId="urn:microsoft.com/office/officeart/2017/3/layout/DropPinTimeline"/>
    <dgm:cxn modelId="{1FEF1211-6162-4371-9AF9-A6B0D64F480B}" type="presParOf" srcId="{64373A7D-C7A5-4C0C-9781-58743159539A}" destId="{33168228-1414-4AAF-B7E5-C08A80BBB2F1}" srcOrd="4" destOrd="0" presId="urn:microsoft.com/office/officeart/2017/3/layout/DropPinTimeline"/>
    <dgm:cxn modelId="{38B74416-DB0E-4CA0-9079-E301DC548D0B}" type="presParOf" srcId="{64373A7D-C7A5-4C0C-9781-58743159539A}" destId="{C791BCDD-76D3-4E0E-98B9-0C4903CF0E94}" srcOrd="5" destOrd="0" presId="urn:microsoft.com/office/officeart/2017/3/layout/DropPinTimeline"/>
    <dgm:cxn modelId="{62885109-1F13-47C8-A74C-4D4C68600332}" type="presParOf" srcId="{46A6B157-7198-41C4-9D25-C4F8885F1B6F}" destId="{3B1DA912-FDB7-4F73-8823-B30C56F7DE86}" srcOrd="3" destOrd="0" presId="urn:microsoft.com/office/officeart/2017/3/layout/DropPinTimeline"/>
    <dgm:cxn modelId="{A7A670EA-1099-4AC4-B719-518F8063A050}" type="presParOf" srcId="{46A6B157-7198-41C4-9D25-C4F8885F1B6F}" destId="{DCEEC7C0-6CAC-4153-B66A-D920E3B7F504}" srcOrd="4" destOrd="0" presId="urn:microsoft.com/office/officeart/2017/3/layout/DropPinTimeline"/>
    <dgm:cxn modelId="{4F077718-4E8E-4C9C-8D1A-EF96B4F36DB2}" type="presParOf" srcId="{DCEEC7C0-6CAC-4153-B66A-D920E3B7F504}" destId="{56361E50-9FEC-48AD-A369-C1A8379B35EC}" srcOrd="0" destOrd="0" presId="urn:microsoft.com/office/officeart/2017/3/layout/DropPinTimeline"/>
    <dgm:cxn modelId="{47A4940D-4612-4B35-931E-BD2F937A1BE5}" type="presParOf" srcId="{DCEEC7C0-6CAC-4153-B66A-D920E3B7F504}" destId="{70AC7E27-D774-4261-A80F-683BBD09A81D}" srcOrd="1" destOrd="0" presId="urn:microsoft.com/office/officeart/2017/3/layout/DropPinTimeline"/>
    <dgm:cxn modelId="{2678410D-F1C4-4D4C-9104-D56D3749E9D2}" type="presParOf" srcId="{70AC7E27-D774-4261-A80F-683BBD09A81D}" destId="{7BC09B8D-1C75-4604-9F35-AEC078447C45}" srcOrd="0" destOrd="0" presId="urn:microsoft.com/office/officeart/2017/3/layout/DropPinTimeline"/>
    <dgm:cxn modelId="{D024C02C-B80A-46BC-B15A-4B558D84111D}" type="presParOf" srcId="{70AC7E27-D774-4261-A80F-683BBD09A81D}" destId="{DFE91A1F-E910-48AB-A4C9-128002268483}" srcOrd="1" destOrd="0" presId="urn:microsoft.com/office/officeart/2017/3/layout/DropPinTimeline"/>
    <dgm:cxn modelId="{DCF57490-413E-419B-84E2-86647421E1B3}" type="presParOf" srcId="{DCEEC7C0-6CAC-4153-B66A-D920E3B7F504}" destId="{FC8603F2-85FC-4134-978C-4054E468209C}" srcOrd="2" destOrd="0" presId="urn:microsoft.com/office/officeart/2017/3/layout/DropPinTimeline"/>
    <dgm:cxn modelId="{BA1BFB56-750B-472D-9E2B-55913F65D307}" type="presParOf" srcId="{DCEEC7C0-6CAC-4153-B66A-D920E3B7F504}" destId="{4EB3AA5C-1289-44C6-9F3E-859ABA28E18F}" srcOrd="3" destOrd="0" presId="urn:microsoft.com/office/officeart/2017/3/layout/DropPinTimeline"/>
    <dgm:cxn modelId="{05A4BFA9-1A36-4E1E-9B60-9E457003790F}" type="presParOf" srcId="{DCEEC7C0-6CAC-4153-B66A-D920E3B7F504}" destId="{0BB03C0E-97EC-4D66-9B09-35D689DAB28C}" srcOrd="4" destOrd="0" presId="urn:microsoft.com/office/officeart/2017/3/layout/DropPinTimeline"/>
    <dgm:cxn modelId="{E76FD2B3-9D08-4F4F-AD10-0F5E4291A82A}" type="presParOf" srcId="{DCEEC7C0-6CAC-4153-B66A-D920E3B7F504}" destId="{1A7A92CB-81F0-42D4-87BF-4008DEFA9CA8}" srcOrd="5" destOrd="0" presId="urn:microsoft.com/office/officeart/2017/3/layout/DropPinTimeline"/>
    <dgm:cxn modelId="{913436D1-FED2-43BC-A8B5-2CCBE0D4317E}" type="presParOf" srcId="{46A6B157-7198-41C4-9D25-C4F8885F1B6F}" destId="{ABE3202B-256B-4398-8B41-CB40EDB06266}" srcOrd="5" destOrd="0" presId="urn:microsoft.com/office/officeart/2017/3/layout/DropPinTimeline"/>
    <dgm:cxn modelId="{BF774523-7969-4AB2-877D-D9FF96815F69}" type="presParOf" srcId="{46A6B157-7198-41C4-9D25-C4F8885F1B6F}" destId="{E7B52C74-FEFF-4A5F-B0D7-3289B6ECDE10}" srcOrd="6" destOrd="0" presId="urn:microsoft.com/office/officeart/2017/3/layout/DropPinTimeline"/>
    <dgm:cxn modelId="{55FA77E5-DA1D-41F2-A901-C9F60647A249}" type="presParOf" srcId="{E7B52C74-FEFF-4A5F-B0D7-3289B6ECDE10}" destId="{91E73DB6-89D5-42B6-8E6C-A5B894EAEBDD}" srcOrd="0" destOrd="0" presId="urn:microsoft.com/office/officeart/2017/3/layout/DropPinTimeline"/>
    <dgm:cxn modelId="{7F8028AA-B486-43EC-9355-1B0C2B20E11D}" type="presParOf" srcId="{E7B52C74-FEFF-4A5F-B0D7-3289B6ECDE10}" destId="{34EC5A46-EB48-4F65-AAE3-3FD19C1C7D57}" srcOrd="1" destOrd="0" presId="urn:microsoft.com/office/officeart/2017/3/layout/DropPinTimeline"/>
    <dgm:cxn modelId="{E2FA2EB1-5C6C-40F2-86C1-207382A2AB66}" type="presParOf" srcId="{34EC5A46-EB48-4F65-AAE3-3FD19C1C7D57}" destId="{50A81B78-FA01-4132-967F-3C13552797AD}" srcOrd="0" destOrd="0" presId="urn:microsoft.com/office/officeart/2017/3/layout/DropPinTimeline"/>
    <dgm:cxn modelId="{66D89523-B9B2-4C4F-ABF4-C01C302A18AE}" type="presParOf" srcId="{34EC5A46-EB48-4F65-AAE3-3FD19C1C7D57}" destId="{CF49278C-84C0-4072-9F74-0BAA80C1EB33}" srcOrd="1" destOrd="0" presId="urn:microsoft.com/office/officeart/2017/3/layout/DropPinTimeline"/>
    <dgm:cxn modelId="{EA036E57-173B-4624-A37F-9EF86163231E}" type="presParOf" srcId="{E7B52C74-FEFF-4A5F-B0D7-3289B6ECDE10}" destId="{93EC7333-DBC0-4F4D-AE15-FA3CA5D00CBB}" srcOrd="2" destOrd="0" presId="urn:microsoft.com/office/officeart/2017/3/layout/DropPinTimeline"/>
    <dgm:cxn modelId="{B02636F0-4708-4BF0-BD2B-E7CA6EDD1CB6}" type="presParOf" srcId="{E7B52C74-FEFF-4A5F-B0D7-3289B6ECDE10}" destId="{1028334D-AE83-49E6-B53B-7424FB84A5B4}" srcOrd="3" destOrd="0" presId="urn:microsoft.com/office/officeart/2017/3/layout/DropPinTimeline"/>
    <dgm:cxn modelId="{FBA56C3D-FA47-4012-98AA-936EC31F9562}" type="presParOf" srcId="{E7B52C74-FEFF-4A5F-B0D7-3289B6ECDE10}" destId="{1ACE0813-0948-4D5D-BB5C-91986A326E4B}" srcOrd="4" destOrd="0" presId="urn:microsoft.com/office/officeart/2017/3/layout/DropPinTimeline"/>
    <dgm:cxn modelId="{F65734BF-A53A-4BC4-9433-56B6CC00A936}" type="presParOf" srcId="{E7B52C74-FEFF-4A5F-B0D7-3289B6ECDE10}" destId="{9461BBEE-EE19-48EB-8E07-029EA6AB4C52}" srcOrd="5" destOrd="0" presId="urn:microsoft.com/office/officeart/2017/3/layout/DropPinTimeline"/>
    <dgm:cxn modelId="{4D8140F8-A179-443F-BE8C-D705283FBE84}" type="presParOf" srcId="{46A6B157-7198-41C4-9D25-C4F8885F1B6F}" destId="{3A525B23-2794-4A05-8AE5-F38415AE27EB}" srcOrd="7" destOrd="0" presId="urn:microsoft.com/office/officeart/2017/3/layout/DropPinTimeline"/>
    <dgm:cxn modelId="{D90B5965-5CA0-438A-9353-A614FE6CEBC5}" type="presParOf" srcId="{46A6B157-7198-41C4-9D25-C4F8885F1B6F}" destId="{DDCD17F7-8CEF-404E-A3B5-2866B93A2ECF}" srcOrd="8" destOrd="0" presId="urn:microsoft.com/office/officeart/2017/3/layout/DropPinTimeline"/>
    <dgm:cxn modelId="{3BF886A0-302C-48CE-A893-2ADC36BF7FEE}" type="presParOf" srcId="{DDCD17F7-8CEF-404E-A3B5-2866B93A2ECF}" destId="{75C7C3C2-97B5-41AF-B829-E4F67D98199B}" srcOrd="0" destOrd="0" presId="urn:microsoft.com/office/officeart/2017/3/layout/DropPinTimeline"/>
    <dgm:cxn modelId="{BB811B79-1CD8-42FA-B15C-0063BDB60A71}" type="presParOf" srcId="{DDCD17F7-8CEF-404E-A3B5-2866B93A2ECF}" destId="{78C6B472-01A3-4B13-AFBB-E73A323C07FB}" srcOrd="1" destOrd="0" presId="urn:microsoft.com/office/officeart/2017/3/layout/DropPinTimeline"/>
    <dgm:cxn modelId="{FC7E2554-CB89-4AD4-8C9B-DC0C2A8ABE23}" type="presParOf" srcId="{78C6B472-01A3-4B13-AFBB-E73A323C07FB}" destId="{7F4620F0-4C66-41D6-82A8-8EC2FCF4ACA6}" srcOrd="0" destOrd="0" presId="urn:microsoft.com/office/officeart/2017/3/layout/DropPinTimeline"/>
    <dgm:cxn modelId="{23764909-DFBC-4C4E-84D7-0ED55FA694C6}" type="presParOf" srcId="{78C6B472-01A3-4B13-AFBB-E73A323C07FB}" destId="{1AE729B3-F78B-4891-83EC-08F2E5108240}" srcOrd="1" destOrd="0" presId="urn:microsoft.com/office/officeart/2017/3/layout/DropPinTimeline"/>
    <dgm:cxn modelId="{189383E8-888F-496D-9E39-6AA9F060AADD}" type="presParOf" srcId="{DDCD17F7-8CEF-404E-A3B5-2866B93A2ECF}" destId="{208E63D5-4EFF-42B8-926E-C1618AA85437}" srcOrd="2" destOrd="0" presId="urn:microsoft.com/office/officeart/2017/3/layout/DropPinTimeline"/>
    <dgm:cxn modelId="{6DB8ACF4-97D0-4119-8EA8-F2B6154BCE24}" type="presParOf" srcId="{DDCD17F7-8CEF-404E-A3B5-2866B93A2ECF}" destId="{423EBD01-43EE-413B-845A-632165DCA324}" srcOrd="3" destOrd="0" presId="urn:microsoft.com/office/officeart/2017/3/layout/DropPinTimeline"/>
    <dgm:cxn modelId="{99A1F09C-AFD0-4742-B051-30388D622712}" type="presParOf" srcId="{DDCD17F7-8CEF-404E-A3B5-2866B93A2ECF}" destId="{FDFBAB90-588E-4A5C-A989-DD6CC37BBA79}" srcOrd="4" destOrd="0" presId="urn:microsoft.com/office/officeart/2017/3/layout/DropPinTimeline"/>
    <dgm:cxn modelId="{7558DE69-AEE4-4F69-8AE9-1E2A28CDA5D5}" type="presParOf" srcId="{DDCD17F7-8CEF-404E-A3B5-2866B93A2ECF}" destId="{112740E5-3FA4-40F5-923E-96F8023241A4}" srcOrd="5" destOrd="0" presId="urn:microsoft.com/office/officeart/2017/3/layout/DropPinTimeline"/>
    <dgm:cxn modelId="{DCCC63DF-D09C-4760-AB52-39A2090F1BB9}" type="presParOf" srcId="{46A6B157-7198-41C4-9D25-C4F8885F1B6F}" destId="{44C8BEAD-3067-44C8-8B4D-72A74379B8F8}" srcOrd="9" destOrd="0" presId="urn:microsoft.com/office/officeart/2017/3/layout/DropPinTimeline"/>
    <dgm:cxn modelId="{61503B40-83EE-4AF8-8B02-22EA9C3ABACA}" type="presParOf" srcId="{46A6B157-7198-41C4-9D25-C4F8885F1B6F}" destId="{B744CD57-FD23-4E62-9589-4CAC57B034E9}" srcOrd="10" destOrd="0" presId="urn:microsoft.com/office/officeart/2017/3/layout/DropPinTimeline"/>
    <dgm:cxn modelId="{1A8C1863-E23B-4806-91C7-D63780191DD4}" type="presParOf" srcId="{B744CD57-FD23-4E62-9589-4CAC57B034E9}" destId="{D891B168-1DA5-4124-931F-A51FCB8EFC11}" srcOrd="0" destOrd="0" presId="urn:microsoft.com/office/officeart/2017/3/layout/DropPinTimeline"/>
    <dgm:cxn modelId="{F28EC3F8-BD65-4947-A665-85C097E6E52D}" type="presParOf" srcId="{B744CD57-FD23-4E62-9589-4CAC57B034E9}" destId="{42206762-CD73-4F82-B16A-D168E2503215}" srcOrd="1" destOrd="0" presId="urn:microsoft.com/office/officeart/2017/3/layout/DropPinTimeline"/>
    <dgm:cxn modelId="{E75E8965-F56B-4005-B259-5C16C42AEAD3}" type="presParOf" srcId="{42206762-CD73-4F82-B16A-D168E2503215}" destId="{C0DBECBF-E3AA-450B-95D4-8349AA21B4F8}" srcOrd="0" destOrd="0" presId="urn:microsoft.com/office/officeart/2017/3/layout/DropPinTimeline"/>
    <dgm:cxn modelId="{B4A2171B-8E78-4E28-9B39-71ECE782CD4D}" type="presParOf" srcId="{42206762-CD73-4F82-B16A-D168E2503215}" destId="{6EDDD44C-F5E4-49AD-B1D9-346B8B8AEE8F}" srcOrd="1" destOrd="0" presId="urn:microsoft.com/office/officeart/2017/3/layout/DropPinTimeline"/>
    <dgm:cxn modelId="{AAF8CDC0-E6A6-4D85-8398-9FE235B95411}" type="presParOf" srcId="{B744CD57-FD23-4E62-9589-4CAC57B034E9}" destId="{FE564261-183D-47F9-8E7E-BCFC5023A815}" srcOrd="2" destOrd="0" presId="urn:microsoft.com/office/officeart/2017/3/layout/DropPinTimeline"/>
    <dgm:cxn modelId="{0C9A096C-B517-4D58-9971-320545E30655}" type="presParOf" srcId="{B744CD57-FD23-4E62-9589-4CAC57B034E9}" destId="{3DA36ABE-9810-4ED4-9A55-2905E7588D06}" srcOrd="3" destOrd="0" presId="urn:microsoft.com/office/officeart/2017/3/layout/DropPinTimeline"/>
    <dgm:cxn modelId="{07318B18-3707-4B58-B05C-817FF8B04532}" type="presParOf" srcId="{B744CD57-FD23-4E62-9589-4CAC57B034E9}" destId="{4B9F5909-A57C-4893-9C8A-D5960FE9BE37}" srcOrd="4" destOrd="0" presId="urn:microsoft.com/office/officeart/2017/3/layout/DropPinTimeline"/>
    <dgm:cxn modelId="{1888E1FC-FD0D-4C3B-8BC2-B7E1ED153166}" type="presParOf" srcId="{B744CD57-FD23-4E62-9589-4CAC57B034E9}" destId="{DEDCEF89-DB8F-4197-B2D2-2D39426E0B96}" srcOrd="5" destOrd="0" presId="urn:microsoft.com/office/officeart/2017/3/layout/DropPinTimeline"/>
    <dgm:cxn modelId="{1EF981D5-16F9-40A2-B7B0-88411E337036}" type="presParOf" srcId="{46A6B157-7198-41C4-9D25-C4F8885F1B6F}" destId="{B5F4925D-468D-44AD-B986-CE0A999121CC}" srcOrd="11" destOrd="0" presId="urn:microsoft.com/office/officeart/2017/3/layout/DropPinTimeline"/>
    <dgm:cxn modelId="{643AD317-4D9C-4EF4-ABF9-229992790BDD}" type="presParOf" srcId="{46A6B157-7198-41C4-9D25-C4F8885F1B6F}" destId="{A1AE2BC4-A99C-4DD3-A84D-EB3461D18287}" srcOrd="12" destOrd="0" presId="urn:microsoft.com/office/officeart/2017/3/layout/DropPinTimeline"/>
    <dgm:cxn modelId="{3B9ADEDE-D85D-491A-9D07-B6F8D75B6845}" type="presParOf" srcId="{A1AE2BC4-A99C-4DD3-A84D-EB3461D18287}" destId="{278CF1E0-B1C4-4B10-A5EC-FD7EF0557E2D}" srcOrd="0" destOrd="0" presId="urn:microsoft.com/office/officeart/2017/3/layout/DropPinTimeline"/>
    <dgm:cxn modelId="{62B5D151-33AD-4759-B304-A883214D9263}" type="presParOf" srcId="{A1AE2BC4-A99C-4DD3-A84D-EB3461D18287}" destId="{27B65FB4-BE6A-41E6-BBE9-8DC9F7B73486}" srcOrd="1" destOrd="0" presId="urn:microsoft.com/office/officeart/2017/3/layout/DropPinTimeline"/>
    <dgm:cxn modelId="{6D6E8988-D4F3-460D-BE3D-5ADACCE4F3A0}" type="presParOf" srcId="{27B65FB4-BE6A-41E6-BBE9-8DC9F7B73486}" destId="{488CC4C6-DFBC-460C-A9ED-BEDA8CC682D4}" srcOrd="0" destOrd="0" presId="urn:microsoft.com/office/officeart/2017/3/layout/DropPinTimeline"/>
    <dgm:cxn modelId="{AB11428C-5FD5-47BF-BDF4-F092FA70A966}" type="presParOf" srcId="{27B65FB4-BE6A-41E6-BBE9-8DC9F7B73486}" destId="{48CA82DA-B677-461B-A08D-337683480059}" srcOrd="1" destOrd="0" presId="urn:microsoft.com/office/officeart/2017/3/layout/DropPinTimeline"/>
    <dgm:cxn modelId="{6CC08452-6647-4ACD-9DB3-8D88BE6D6192}" type="presParOf" srcId="{A1AE2BC4-A99C-4DD3-A84D-EB3461D18287}" destId="{D1646913-A3FA-4470-A3E9-C64B0A13A62A}" srcOrd="2" destOrd="0" presId="urn:microsoft.com/office/officeart/2017/3/layout/DropPinTimeline"/>
    <dgm:cxn modelId="{33724D80-60BF-4DC7-A762-8BD99E21C7BA}" type="presParOf" srcId="{A1AE2BC4-A99C-4DD3-A84D-EB3461D18287}" destId="{6EC2FC68-E1B8-4274-8090-C2C96A4CD82C}" srcOrd="3" destOrd="0" presId="urn:microsoft.com/office/officeart/2017/3/layout/DropPinTimeline"/>
    <dgm:cxn modelId="{AA339ED2-6BA8-4DF6-85C6-326B145419A7}" type="presParOf" srcId="{A1AE2BC4-A99C-4DD3-A84D-EB3461D18287}" destId="{4F41BF23-550C-4E7F-977E-3D22E3AF7B51}" srcOrd="4" destOrd="0" presId="urn:microsoft.com/office/officeart/2017/3/layout/DropPinTimeline"/>
    <dgm:cxn modelId="{A77C05FD-0709-42D9-8F25-F94F7A4DFDC2}" type="presParOf" srcId="{A1AE2BC4-A99C-4DD3-A84D-EB3461D18287}" destId="{5018695D-CFD4-49F8-8967-BA8A0C0A0DE1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>
          <a:off x="0" y="2690813"/>
          <a:ext cx="121920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89320" y="622726"/>
          <a:ext cx="390561" cy="39056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132708" y="666114"/>
          <a:ext cx="303785" cy="30378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560770" y="1097851"/>
          <a:ext cx="250090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noProof="0" dirty="0"/>
            <a:t>Initialise le fichier Lotus, avec les informations de Version, de Paramètres et de Graphique</a:t>
          </a:r>
        </a:p>
      </dsp:txBody>
      <dsp:txXfrm>
        <a:off x="560770" y="1097851"/>
        <a:ext cx="2500906" cy="1592961"/>
      </dsp:txXfrm>
    </dsp:sp>
    <dsp:sp modelId="{85C50C56-6DC8-4C47-8DBC-4FD6B1554AA4}">
      <dsp:nvSpPr>
        <dsp:cNvPr id="0" name=""/>
        <dsp:cNvSpPr/>
      </dsp:nvSpPr>
      <dsp:spPr>
        <a:xfrm>
          <a:off x="560770" y="538162"/>
          <a:ext cx="250090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 noProof="0" dirty="0"/>
            <a:t>Initialisation</a:t>
          </a:r>
        </a:p>
      </dsp:txBody>
      <dsp:txXfrm>
        <a:off x="560770" y="538162"/>
        <a:ext cx="2500906" cy="559689"/>
      </dsp:txXfrm>
    </dsp:sp>
    <dsp:sp modelId="{4F322B1B-F357-4BCD-BF34-8A0D705A1CE7}">
      <dsp:nvSpPr>
        <dsp:cNvPr id="0" name=""/>
        <dsp:cNvSpPr/>
      </dsp:nvSpPr>
      <dsp:spPr>
        <a:xfrm>
          <a:off x="284601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238566" y="2640440"/>
          <a:ext cx="99420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609635" y="4368337"/>
          <a:ext cx="390561" cy="39056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653023" y="4411725"/>
          <a:ext cx="303785" cy="30378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2081085" y="2690813"/>
          <a:ext cx="250090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noProof="0" dirty="0"/>
            <a:t>Contient les noms des points de la Suspension Avant</a:t>
          </a:r>
        </a:p>
      </dsp:txBody>
      <dsp:txXfrm>
        <a:off x="2081085" y="2690813"/>
        <a:ext cx="2500906" cy="1592961"/>
      </dsp:txXfrm>
    </dsp:sp>
    <dsp:sp modelId="{C1E34084-406C-48D5-88FE-7226282DBC49}">
      <dsp:nvSpPr>
        <dsp:cNvPr id="0" name=""/>
        <dsp:cNvSpPr/>
      </dsp:nvSpPr>
      <dsp:spPr>
        <a:xfrm>
          <a:off x="2081085" y="4283774"/>
          <a:ext cx="250090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 noProof="0" dirty="0"/>
            <a:t>TEMP_SETTINGS #1</a:t>
          </a:r>
          <a:br>
            <a:rPr lang="fr-FR" sz="1600" kern="1200" noProof="0" dirty="0"/>
          </a:br>
          <a:endParaRPr lang="fr-FR" sz="1600" kern="1200" noProof="0" dirty="0"/>
        </a:p>
      </dsp:txBody>
      <dsp:txXfrm>
        <a:off x="2081085" y="4283774"/>
        <a:ext cx="2500906" cy="559689"/>
      </dsp:txXfrm>
    </dsp:sp>
    <dsp:sp modelId="{33168228-1414-4AAF-B7E5-C08A80BBB2F1}">
      <dsp:nvSpPr>
        <dsp:cNvPr id="0" name=""/>
        <dsp:cNvSpPr/>
      </dsp:nvSpPr>
      <dsp:spPr>
        <a:xfrm>
          <a:off x="1804916" y="2690813"/>
          <a:ext cx="0" cy="1592961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758881" y="2640440"/>
          <a:ext cx="99420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3129950" y="622726"/>
          <a:ext cx="390561" cy="39056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3173338" y="666114"/>
          <a:ext cx="303785" cy="30378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3601400" y="1097851"/>
          <a:ext cx="250090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noProof="0" dirty="0"/>
            <a:t>Contient les noms des points de la Suspension Arrière</a:t>
          </a:r>
        </a:p>
      </dsp:txBody>
      <dsp:txXfrm>
        <a:off x="3601400" y="1097851"/>
        <a:ext cx="2500906" cy="1592961"/>
      </dsp:txXfrm>
    </dsp:sp>
    <dsp:sp modelId="{4EB3AA5C-1289-44C6-9F3E-859ABA28E18F}">
      <dsp:nvSpPr>
        <dsp:cNvPr id="0" name=""/>
        <dsp:cNvSpPr/>
      </dsp:nvSpPr>
      <dsp:spPr>
        <a:xfrm>
          <a:off x="3601400" y="538162"/>
          <a:ext cx="250090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 noProof="0" dirty="0"/>
            <a:t>TEMP_SETTINGS #2</a:t>
          </a:r>
        </a:p>
      </dsp:txBody>
      <dsp:txXfrm>
        <a:off x="3601400" y="538162"/>
        <a:ext cx="2500906" cy="559689"/>
      </dsp:txXfrm>
    </dsp:sp>
    <dsp:sp modelId="{0BB03C0E-97EC-4D66-9B09-35D689DAB28C}">
      <dsp:nvSpPr>
        <dsp:cNvPr id="0" name=""/>
        <dsp:cNvSpPr/>
      </dsp:nvSpPr>
      <dsp:spPr>
        <a:xfrm>
          <a:off x="3325231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3279196" y="2640440"/>
          <a:ext cx="99420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81B78-FA01-4132-967F-3C13552797AD}">
      <dsp:nvSpPr>
        <dsp:cNvPr id="0" name=""/>
        <dsp:cNvSpPr/>
      </dsp:nvSpPr>
      <dsp:spPr>
        <a:xfrm rot="18900000">
          <a:off x="4650265" y="4368337"/>
          <a:ext cx="390561" cy="39056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9278C-84C0-4072-9F74-0BAA80C1EB33}">
      <dsp:nvSpPr>
        <dsp:cNvPr id="0" name=""/>
        <dsp:cNvSpPr/>
      </dsp:nvSpPr>
      <dsp:spPr>
        <a:xfrm>
          <a:off x="4693653" y="4411725"/>
          <a:ext cx="303785" cy="30378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C7333-DBC0-4F4D-AE15-FA3CA5D00CBB}">
      <dsp:nvSpPr>
        <dsp:cNvPr id="0" name=""/>
        <dsp:cNvSpPr/>
      </dsp:nvSpPr>
      <dsp:spPr>
        <a:xfrm>
          <a:off x="5121715" y="2690813"/>
          <a:ext cx="250090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Contient les coordonnées des points de la Suspension Avant</a:t>
          </a:r>
        </a:p>
      </dsp:txBody>
      <dsp:txXfrm>
        <a:off x="5121715" y="2690813"/>
        <a:ext cx="2500906" cy="1592961"/>
      </dsp:txXfrm>
    </dsp:sp>
    <dsp:sp modelId="{1028334D-AE83-49E6-B53B-7424FB84A5B4}">
      <dsp:nvSpPr>
        <dsp:cNvPr id="0" name=""/>
        <dsp:cNvSpPr/>
      </dsp:nvSpPr>
      <dsp:spPr>
        <a:xfrm>
          <a:off x="5121715" y="4283774"/>
          <a:ext cx="250090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 dirty="0"/>
            <a:t>FRONT_SUSPENSION</a:t>
          </a:r>
        </a:p>
      </dsp:txBody>
      <dsp:txXfrm>
        <a:off x="5121715" y="4283774"/>
        <a:ext cx="2500906" cy="559689"/>
      </dsp:txXfrm>
    </dsp:sp>
    <dsp:sp modelId="{1ACE0813-0948-4D5D-BB5C-91986A326E4B}">
      <dsp:nvSpPr>
        <dsp:cNvPr id="0" name=""/>
        <dsp:cNvSpPr/>
      </dsp:nvSpPr>
      <dsp:spPr>
        <a:xfrm>
          <a:off x="4845546" y="2690813"/>
          <a:ext cx="0" cy="1592961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73DB6-89D5-42B6-8E6C-A5B894EAEBDD}">
      <dsp:nvSpPr>
        <dsp:cNvPr id="0" name=""/>
        <dsp:cNvSpPr/>
      </dsp:nvSpPr>
      <dsp:spPr>
        <a:xfrm>
          <a:off x="4799511" y="2640440"/>
          <a:ext cx="99420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620F0-4C66-41D6-82A8-8EC2FCF4ACA6}">
      <dsp:nvSpPr>
        <dsp:cNvPr id="0" name=""/>
        <dsp:cNvSpPr/>
      </dsp:nvSpPr>
      <dsp:spPr>
        <a:xfrm rot="8100000">
          <a:off x="6170580" y="622726"/>
          <a:ext cx="390561" cy="39056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729B3-F78B-4891-83EC-08F2E5108240}">
      <dsp:nvSpPr>
        <dsp:cNvPr id="0" name=""/>
        <dsp:cNvSpPr/>
      </dsp:nvSpPr>
      <dsp:spPr>
        <a:xfrm>
          <a:off x="6213968" y="666114"/>
          <a:ext cx="303785" cy="30378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E63D5-4EFF-42B8-926E-C1618AA85437}">
      <dsp:nvSpPr>
        <dsp:cNvPr id="0" name=""/>
        <dsp:cNvSpPr/>
      </dsp:nvSpPr>
      <dsp:spPr>
        <a:xfrm>
          <a:off x="6642030" y="1097851"/>
          <a:ext cx="250090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Contient les coordonnées des points de la Suspension Arrière</a:t>
          </a:r>
        </a:p>
      </dsp:txBody>
      <dsp:txXfrm>
        <a:off x="6642030" y="1097851"/>
        <a:ext cx="2500906" cy="1592961"/>
      </dsp:txXfrm>
    </dsp:sp>
    <dsp:sp modelId="{423EBD01-43EE-413B-845A-632165DCA324}">
      <dsp:nvSpPr>
        <dsp:cNvPr id="0" name=""/>
        <dsp:cNvSpPr/>
      </dsp:nvSpPr>
      <dsp:spPr>
        <a:xfrm>
          <a:off x="6642030" y="538162"/>
          <a:ext cx="250090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 dirty="0"/>
            <a:t>REAR_SUSPENSION</a:t>
          </a:r>
        </a:p>
      </dsp:txBody>
      <dsp:txXfrm>
        <a:off x="6642030" y="538162"/>
        <a:ext cx="2500906" cy="559689"/>
      </dsp:txXfrm>
    </dsp:sp>
    <dsp:sp modelId="{FDFBAB90-588E-4A5C-A989-DD6CC37BBA79}">
      <dsp:nvSpPr>
        <dsp:cNvPr id="0" name=""/>
        <dsp:cNvSpPr/>
      </dsp:nvSpPr>
      <dsp:spPr>
        <a:xfrm>
          <a:off x="6365861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7C3C2-97B5-41AF-B829-E4F67D98199B}">
      <dsp:nvSpPr>
        <dsp:cNvPr id="0" name=""/>
        <dsp:cNvSpPr/>
      </dsp:nvSpPr>
      <dsp:spPr>
        <a:xfrm>
          <a:off x="6319826" y="2640440"/>
          <a:ext cx="99420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18900000">
          <a:off x="7690895" y="4368337"/>
          <a:ext cx="390561" cy="39056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7734283" y="4411725"/>
          <a:ext cx="303785" cy="30378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8162345" y="2690813"/>
          <a:ext cx="250090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noProof="0" dirty="0"/>
            <a:t>Calcul de déplacement des points</a:t>
          </a:r>
        </a:p>
      </dsp:txBody>
      <dsp:txXfrm>
        <a:off x="8162345" y="2690813"/>
        <a:ext cx="2500906" cy="1592961"/>
      </dsp:txXfrm>
    </dsp:sp>
    <dsp:sp modelId="{3DA36ABE-9810-4ED4-9A55-2905E7588D06}">
      <dsp:nvSpPr>
        <dsp:cNvPr id="0" name=""/>
        <dsp:cNvSpPr/>
      </dsp:nvSpPr>
      <dsp:spPr>
        <a:xfrm>
          <a:off x="8162345" y="4283774"/>
          <a:ext cx="250090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 noProof="0" dirty="0"/>
            <a:t>COMPLIANCE</a:t>
          </a:r>
        </a:p>
      </dsp:txBody>
      <dsp:txXfrm>
        <a:off x="8162345" y="4283774"/>
        <a:ext cx="2500906" cy="559689"/>
      </dsp:txXfrm>
    </dsp:sp>
    <dsp:sp modelId="{4B9F5909-A57C-4893-9C8A-D5960FE9BE37}">
      <dsp:nvSpPr>
        <dsp:cNvPr id="0" name=""/>
        <dsp:cNvSpPr/>
      </dsp:nvSpPr>
      <dsp:spPr>
        <a:xfrm>
          <a:off x="7886176" y="2690813"/>
          <a:ext cx="0" cy="1592961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7840141" y="2640440"/>
          <a:ext cx="99420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8100000">
          <a:off x="9211210" y="622726"/>
          <a:ext cx="390561" cy="39056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9254598" y="666114"/>
          <a:ext cx="303785" cy="30378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9682660" y="1097851"/>
          <a:ext cx="250090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Calcul des modes de l’assemblage</a:t>
          </a:r>
        </a:p>
      </dsp:txBody>
      <dsp:txXfrm>
        <a:off x="9682660" y="1097851"/>
        <a:ext cx="2500906" cy="1592961"/>
      </dsp:txXfrm>
    </dsp:sp>
    <dsp:sp modelId="{6EC2FC68-E1B8-4274-8090-C2C96A4CD82C}">
      <dsp:nvSpPr>
        <dsp:cNvPr id="0" name=""/>
        <dsp:cNvSpPr/>
      </dsp:nvSpPr>
      <dsp:spPr>
        <a:xfrm>
          <a:off x="9682660" y="538162"/>
          <a:ext cx="250090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 noProof="0" dirty="0"/>
            <a:t>MODAL</a:t>
          </a:r>
        </a:p>
      </dsp:txBody>
      <dsp:txXfrm>
        <a:off x="9682660" y="538162"/>
        <a:ext cx="2500906" cy="559689"/>
      </dsp:txXfrm>
    </dsp:sp>
    <dsp:sp modelId="{4F41BF23-550C-4E7F-977E-3D22E3AF7B51}">
      <dsp:nvSpPr>
        <dsp:cNvPr id="0" name=""/>
        <dsp:cNvSpPr/>
      </dsp:nvSpPr>
      <dsp:spPr>
        <a:xfrm>
          <a:off x="9406491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9360456" y="2640440"/>
          <a:ext cx="99420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4A49F901-1989-4566-9808-6826F10895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91D43C-A1FB-4D12-9603-15C87CC51B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CAB9654-1A98-44AF-900B-A8A29F456194}" type="datetime1">
              <a:rPr lang="fr-FR" smtClean="0"/>
              <a:t>05/03/2020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41410C-1516-40F9-AD00-AEE7ADAC1F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219D84-37B1-413B-9CD0-EA6799162D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CEC1867-F828-4959-BAF9-6816A080F1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652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C86FAC-6266-46CB-8772-ED49BDB5041C}" type="datetime1">
              <a:rPr lang="fr-FR" noProof="0" smtClean="0"/>
              <a:t>05/03/2020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2EF66A-76DC-46BE-966E-D293CA144AB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39709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42EF66A-76DC-46BE-966E-D293CA144AB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83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7C03D-C54D-40F9-AE6B-95171A26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4DB319-1DBD-4158-A53E-69B8D62F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D0A65D-19EF-4F49-9451-5C259005B205}" type="datetime1">
              <a:rPr lang="fr-FR" noProof="0" smtClean="0"/>
              <a:t>05/03/2020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DD8B8A-BE34-4A8E-84DB-6FB75CE4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D4E8CF-5B8A-42F4-ADE9-A7023854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D35DBF2-A8CF-448E-B167-C826703D0B6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969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DF92E8F-54AB-46D3-88CF-E717BC21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30E8A0-AA93-4D38-81C5-EC63E1EC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4FE646-8520-427D-ACD3-69976EEBF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8CB78CC-EF35-4F00-A90D-8580C13C6CC7}" type="datetime1">
              <a:rPr lang="fr-FR" noProof="0" smtClean="0"/>
              <a:t>05/03/2020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5FDAB-3FCC-421B-B8DF-073DEE2E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8FBED1-D092-4841-B651-580D34D55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D35DBF2-A8CF-448E-B167-C826703D0B6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831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 descr="Espace réservé pour la chronologie&#10;">
            <a:extLst>
              <a:ext uri="{FF2B5EF4-FFF2-40B4-BE49-F238E27FC236}">
                <a16:creationId xmlns:a16="http://schemas.microsoft.com/office/drawing/2014/main" id="{073C5A0D-DFE8-4C7D-834F-C6443FF17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0254689"/>
              </p:ext>
            </p:extLst>
          </p:nvPr>
        </p:nvGraphicFramePr>
        <p:xfrm>
          <a:off x="0" y="738187"/>
          <a:ext cx="12192000" cy="538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50579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235">
      <a:dk1>
        <a:sysClr val="windowText" lastClr="000000"/>
      </a:dk1>
      <a:lt1>
        <a:sysClr val="window" lastClr="FFFFFF"/>
      </a:lt1>
      <a:dk2>
        <a:srgbClr val="44546A"/>
      </a:dk2>
      <a:lt2>
        <a:srgbClr val="FAF6F5"/>
      </a:lt2>
      <a:accent1>
        <a:srgbClr val="72D5E3"/>
      </a:accent1>
      <a:accent2>
        <a:srgbClr val="EECCAC"/>
      </a:accent2>
      <a:accent3>
        <a:srgbClr val="EC7276"/>
      </a:accent3>
      <a:accent4>
        <a:srgbClr val="ABE373"/>
      </a:accent4>
      <a:accent5>
        <a:srgbClr val="FF9B5D"/>
      </a:accent5>
      <a:accent6>
        <a:srgbClr val="77A4E7"/>
      </a:accent6>
      <a:hlink>
        <a:srgbClr val="72D5E3"/>
      </a:hlink>
      <a:folHlink>
        <a:srgbClr val="72D5E3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087231_TF34333053" id="{ACD53406-109E-4FDC-8145-3F784AB7EA7A}" vid="{2C5415F1-BA51-4D75-9AA9-1598C1B520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51B915-B752-4B7C-BA7F-CCFB347FFE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B28B7D-B36D-4BFF-B46F-FA322EDA05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E2710F-C3EF-4E8A-B5E7-534C1A52C80E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Chronologie des jalons du projet</Template>
  <TotalTime>0</TotalTime>
  <Words>82</Words>
  <Application>Microsoft Office PowerPoint</Application>
  <PresentationFormat>Grand écran</PresentationFormat>
  <Paragraphs>15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2020-03-05T10:58:16Z</dcterms:created>
  <dcterms:modified xsi:type="dcterms:W3CDTF">2020-03-05T11:15:35Z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