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6" r:id="rId6"/>
    <p:sldId id="264" r:id="rId7"/>
    <p:sldId id="260" r:id="rId8"/>
    <p:sldId id="261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0716F6-F196-4D62-B772-2548C92F44A0}">
          <p14:sldIdLst>
            <p14:sldId id="256"/>
            <p14:sldId id="257"/>
          </p14:sldIdLst>
        </p14:section>
        <p14:section name="Untitled Section" id="{7C661DA7-1E97-40D5-92BD-CA840314442D}">
          <p14:sldIdLst>
            <p14:sldId id="259"/>
            <p14:sldId id="258"/>
            <p14:sldId id="266"/>
            <p14:sldId id="264"/>
            <p14:sldId id="260"/>
            <p14:sldId id="261"/>
            <p14:sldId id="262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0F2E-98D1-41E8-9E0F-7E4B35672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7AA8A-497E-4B2F-B7B2-752DE7708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D5A51-4C4B-40EA-9E6C-3BBBFD56F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6CCFF-7483-4813-B79A-A10E5E1B11F8}" type="datetimeFigureOut">
              <a:rPr lang="en-GB" smtClean="0"/>
              <a:t>13/07/2017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50D25-5E89-4BEE-936F-444FB5B9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1C10C-3B35-48D2-BE70-56D8B01D7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D23B-E1A1-4037-A594-AA50DFE4F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18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E4D01-8C8B-429A-9468-B52AFB14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B7F08-7477-42D3-8DB8-5F9145AE5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D9D6A-2BF5-4CEE-A5FC-913A5EF8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6CCFF-7483-4813-B79A-A10E5E1B11F8}" type="datetimeFigureOut">
              <a:rPr lang="en-GB" smtClean="0"/>
              <a:t>13/07/2017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5A94B-DC39-4947-B5D7-345D4EF2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6F4CF-1C5F-46EB-B34E-BEE6A0E7C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D23B-E1A1-4037-A594-AA50DFE4F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82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A16906-8DED-43BF-8558-7B4358D84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E4B97-2EE2-4545-8AA2-E69EE64CE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60B51-C4BD-4C44-BB1F-2CA94FF1B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6CCFF-7483-4813-B79A-A10E5E1B11F8}" type="datetimeFigureOut">
              <a:rPr lang="en-GB" smtClean="0"/>
              <a:t>13/07/2017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07FB4-315A-4829-B707-04B488C2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01F7A-A46E-4D90-849F-E1E6B18D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D23B-E1A1-4037-A594-AA50DFE4F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96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7029E-699D-4BEE-BB0C-05358C33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6E135-A878-4670-AF5D-7853FD47D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FF458-8E93-4373-8B01-18F5532F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6CCFF-7483-4813-B79A-A10E5E1B11F8}" type="datetimeFigureOut">
              <a:rPr lang="en-GB" smtClean="0"/>
              <a:t>13/07/2017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CC3D9-5ADA-44C2-B5EF-E88A45DA1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C71BF-8E66-412E-8ECC-FF9FC855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D23B-E1A1-4037-A594-AA50DFE4F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97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6ED9-93A6-41A6-9D87-2DB6A9482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D50C4-3C2B-4AE8-9207-E41107A46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5AAC3-8F4D-482E-97B1-37832059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6CCFF-7483-4813-B79A-A10E5E1B11F8}" type="datetimeFigureOut">
              <a:rPr lang="en-GB" smtClean="0"/>
              <a:t>13/07/2017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1220-4C1F-48FB-9ED9-6B90B02D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08529-4E86-48F5-9231-CB5C9E9D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D23B-E1A1-4037-A594-AA50DFE4F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43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B40D-81D3-408A-9F0E-3D812D3D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32AE4-201C-48C2-8A43-E4E81A4B5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C1CAF-8CFB-4EBA-ACBE-8CA99B34B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337B9-0689-4DEA-BF77-29B3455A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6CCFF-7483-4813-B79A-A10E5E1B11F8}" type="datetimeFigureOut">
              <a:rPr lang="en-GB" smtClean="0"/>
              <a:t>13/07/2017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27069-24B5-4C21-914E-F8DACBE1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FA14E-34BA-4B5A-B842-FE5706881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D23B-E1A1-4037-A594-AA50DFE4F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34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8E84-8F73-4E97-A171-34712883B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FB6E0-2DDA-44D4-A1DE-1643D04E6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D29C1-1184-4288-8B28-A792E4C15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BAFF7C-9011-468A-873D-7AB3CE1F5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9FF45-FE11-436D-96AC-E55F7B6CB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1F4228-EE0E-4572-9E42-E08EF230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6CCFF-7483-4813-B79A-A10E5E1B11F8}" type="datetimeFigureOut">
              <a:rPr lang="en-GB" smtClean="0"/>
              <a:t>13/07/2017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061912-330D-4AF4-A255-BFE8B3D8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24F70-5760-4ABA-8EFD-21E94025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D23B-E1A1-4037-A594-AA50DFE4F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59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9210B-CA66-4E62-84C1-19EA71FD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82D24-CC29-483A-A287-CF3F7CC51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6CCFF-7483-4813-B79A-A10E5E1B11F8}" type="datetimeFigureOut">
              <a:rPr lang="en-GB" smtClean="0"/>
              <a:t>13/07/2017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029EF-8AA7-4147-BB57-4AED8D0E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4EC8F-C1E7-4588-85B9-BCCA8D430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D23B-E1A1-4037-A594-AA50DFE4F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0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F667D2-28D3-494F-B3DB-FA03A496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6CCFF-7483-4813-B79A-A10E5E1B11F8}" type="datetimeFigureOut">
              <a:rPr lang="en-GB" smtClean="0"/>
              <a:t>13/07/2017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D201B9-33F6-4F2B-B5CD-6143D874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C293D-BDDC-4A52-B25C-1C0B144B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D23B-E1A1-4037-A594-AA50DFE4F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3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DC541-8645-49E1-84F6-8280A8E31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569BB-4487-4B73-92F7-E9820641F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4A282-2A46-460F-AF72-DEEB99299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14FCE-3066-44C4-A9D2-31DA9D1E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6CCFF-7483-4813-B79A-A10E5E1B11F8}" type="datetimeFigureOut">
              <a:rPr lang="en-GB" smtClean="0"/>
              <a:t>13/07/2017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119F5-C1D8-4B86-8600-D64B73EB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4F2C0-C94A-4F07-95C0-EA5079377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D23B-E1A1-4037-A594-AA50DFE4F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16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BC04-D9DC-4DA0-A6A4-C0F331E06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5F671A-4C23-4CFA-99C8-AB4A4FDCC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FB7FF-C803-4DF9-BDDD-DAC2C93B3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571D7-A0BC-43F5-B8C3-5F3E6EFB8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6CCFF-7483-4813-B79A-A10E5E1B11F8}" type="datetimeFigureOut">
              <a:rPr lang="en-GB" smtClean="0"/>
              <a:t>13/07/2017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2C263-61F6-4442-9501-6EC3E329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41C03-1574-44E3-B054-90A507C5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D23B-E1A1-4037-A594-AA50DFE4F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11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145090-E9BB-4A94-B8B5-F69CF72BF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9E47C-BB75-4B87-9945-7B60357A9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1A11E-8011-44C1-B300-6A53E9400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6CCFF-7483-4813-B79A-A10E5E1B11F8}" type="datetimeFigureOut">
              <a:rPr lang="en-GB" smtClean="0"/>
              <a:t>13/07/2017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F522B-78C9-406E-99DB-AF9FB2880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666AB-8968-44C6-B06F-499059EEA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6D23B-E1A1-4037-A594-AA50DFE4F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31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C8A50-B6D0-429C-953D-9486C33DA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966143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Demystifying decision forests</a:t>
            </a:r>
          </a:p>
        </p:txBody>
      </p:sp>
    </p:spTree>
    <p:extLst>
      <p:ext uri="{BB962C8B-B14F-4D97-AF65-F5344CB8AC3E}">
        <p14:creationId xmlns:p14="http://schemas.microsoft.com/office/powerpoint/2010/main" val="1825737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E0E4EE-62B3-4D68-AFE9-8BDDFCA4D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42" y="864421"/>
            <a:ext cx="1596950" cy="1596950"/>
          </a:xfrm>
          <a:prstGeom prst="rect">
            <a:avLst/>
          </a:prstGeom>
        </p:spPr>
      </p:pic>
      <p:pic>
        <p:nvPicPr>
          <p:cNvPr id="8" name="Picture">
            <a:extLst>
              <a:ext uri="{FF2B5EF4-FFF2-40B4-BE49-F238E27FC236}">
                <a16:creationId xmlns:a16="http://schemas.microsoft.com/office/drawing/2014/main" id="{F46A9D68-C886-4D1A-832E-19352706C692}"/>
              </a:ext>
            </a:extLst>
          </p:cNvPr>
          <p:cNvPicPr/>
          <p:nvPr/>
        </p:nvPicPr>
        <p:blipFill rotWithShape="1">
          <a:blip r:embed="rId3"/>
          <a:srcRect r="18417" b="33341"/>
          <a:stretch/>
        </p:blipFill>
        <p:spPr bwMode="auto">
          <a:xfrm>
            <a:off x="4147294" y="1309212"/>
            <a:ext cx="902900" cy="70736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1FEDD0-D48C-4078-ABB7-EFC13651D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42" y="2704723"/>
            <a:ext cx="1596950" cy="1596950"/>
          </a:xfrm>
          <a:prstGeom prst="rect">
            <a:avLst/>
          </a:prstGeom>
        </p:spPr>
      </p:pic>
      <p:pic>
        <p:nvPicPr>
          <p:cNvPr id="10" name="Picture">
            <a:extLst>
              <a:ext uri="{FF2B5EF4-FFF2-40B4-BE49-F238E27FC236}">
                <a16:creationId xmlns:a16="http://schemas.microsoft.com/office/drawing/2014/main" id="{4E77A038-E53F-4B05-BF0B-09124D28869E}"/>
              </a:ext>
            </a:extLst>
          </p:cNvPr>
          <p:cNvPicPr/>
          <p:nvPr/>
        </p:nvPicPr>
        <p:blipFill rotWithShape="1">
          <a:blip r:embed="rId3"/>
          <a:srcRect r="18417" b="33341"/>
          <a:stretch/>
        </p:blipFill>
        <p:spPr bwMode="auto">
          <a:xfrm>
            <a:off x="4147294" y="3149514"/>
            <a:ext cx="902900" cy="70736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B1BFA0-7C92-4A0C-9E15-B36A44E65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42" y="4545024"/>
            <a:ext cx="1596950" cy="1596950"/>
          </a:xfrm>
          <a:prstGeom prst="rect">
            <a:avLst/>
          </a:prstGeom>
        </p:spPr>
      </p:pic>
      <p:pic>
        <p:nvPicPr>
          <p:cNvPr id="12" name="Picture">
            <a:extLst>
              <a:ext uri="{FF2B5EF4-FFF2-40B4-BE49-F238E27FC236}">
                <a16:creationId xmlns:a16="http://schemas.microsoft.com/office/drawing/2014/main" id="{6C7DECC3-2F44-4529-BD8F-441924CABF4A}"/>
              </a:ext>
            </a:extLst>
          </p:cNvPr>
          <p:cNvPicPr/>
          <p:nvPr/>
        </p:nvPicPr>
        <p:blipFill rotWithShape="1">
          <a:blip r:embed="rId3"/>
          <a:srcRect r="18417" b="33341"/>
          <a:stretch/>
        </p:blipFill>
        <p:spPr bwMode="auto">
          <a:xfrm>
            <a:off x="4147294" y="4989815"/>
            <a:ext cx="902900" cy="70736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62F6E019-F3DD-4337-B7DA-2C2E44924D00}"/>
              </a:ext>
            </a:extLst>
          </p:cNvPr>
          <p:cNvSpPr/>
          <p:nvPr/>
        </p:nvSpPr>
        <p:spPr>
          <a:xfrm rot="1763871" flipV="1">
            <a:off x="5221857" y="1708413"/>
            <a:ext cx="1285660" cy="467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DF6E2AD-8899-4E5D-B1F6-F8E751589F8D}"/>
              </a:ext>
            </a:extLst>
          </p:cNvPr>
          <p:cNvSpPr/>
          <p:nvPr/>
        </p:nvSpPr>
        <p:spPr>
          <a:xfrm rot="19836129">
            <a:off x="5248474" y="4920833"/>
            <a:ext cx="1285660" cy="467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EBB427F-8D4E-4ACD-B148-DA9D530050DC}"/>
              </a:ext>
            </a:extLst>
          </p:cNvPr>
          <p:cNvSpPr/>
          <p:nvPr/>
        </p:nvSpPr>
        <p:spPr>
          <a:xfrm flipV="1">
            <a:off x="5317087" y="3269441"/>
            <a:ext cx="1285660" cy="467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">
            <a:extLst>
              <a:ext uri="{FF2B5EF4-FFF2-40B4-BE49-F238E27FC236}">
                <a16:creationId xmlns:a16="http://schemas.microsoft.com/office/drawing/2014/main" id="{CECE3DD2-539D-43C4-ABAA-48E13D2073DA}"/>
              </a:ext>
            </a:extLst>
          </p:cNvPr>
          <p:cNvPicPr/>
          <p:nvPr/>
        </p:nvPicPr>
        <p:blipFill rotWithShape="1">
          <a:blip r:embed="rId3"/>
          <a:srcRect r="18417" b="33341"/>
          <a:stretch/>
        </p:blipFill>
        <p:spPr bwMode="auto">
          <a:xfrm>
            <a:off x="6796792" y="1839041"/>
            <a:ext cx="4732898" cy="327609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2B9162A-4EB0-451C-BEB1-933C6B5F4956}"/>
              </a:ext>
            </a:extLst>
          </p:cNvPr>
          <p:cNvGrpSpPr/>
          <p:nvPr/>
        </p:nvGrpSpPr>
        <p:grpSpPr>
          <a:xfrm>
            <a:off x="588635" y="948268"/>
            <a:ext cx="2320532" cy="1099268"/>
            <a:chOff x="575892" y="948268"/>
            <a:chExt cx="2320532" cy="109926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C8D0E00-4A2C-401D-BF5D-11808CC1B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5892" y="1518110"/>
              <a:ext cx="205637" cy="52942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D5E5594-B789-45DC-B87D-8AB8E7529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562" y="948268"/>
              <a:ext cx="706823" cy="600799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D66BDCC-AAAE-4682-B2D3-59E59BE405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55" t="8094" r="15563" b="5699"/>
            <a:stretch/>
          </p:blipFill>
          <p:spPr>
            <a:xfrm>
              <a:off x="1101388" y="1140057"/>
              <a:ext cx="219169" cy="217219"/>
            </a:xfrm>
            <a:prstGeom prst="rect">
              <a:avLst/>
            </a:prstGeom>
          </p:spPr>
        </p:pic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B905D481-4109-4941-8A39-AFA32D151E72}"/>
                </a:ext>
              </a:extLst>
            </p:cNvPr>
            <p:cNvSpPr/>
            <p:nvPr/>
          </p:nvSpPr>
          <p:spPr>
            <a:xfrm flipV="1">
              <a:off x="1610764" y="1549067"/>
              <a:ext cx="1285660" cy="4675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9F43884-3244-4954-A719-B5406D25DBB2}"/>
              </a:ext>
            </a:extLst>
          </p:cNvPr>
          <p:cNvGrpSpPr/>
          <p:nvPr/>
        </p:nvGrpSpPr>
        <p:grpSpPr>
          <a:xfrm>
            <a:off x="588635" y="4465579"/>
            <a:ext cx="2320532" cy="1099268"/>
            <a:chOff x="575892" y="948268"/>
            <a:chExt cx="2320532" cy="1099268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FA983A9-68EB-417E-A639-81A06E200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5892" y="1518110"/>
              <a:ext cx="205637" cy="52942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F417134-198B-4DDA-98BF-4E24BBFA2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562" y="948268"/>
              <a:ext cx="706823" cy="600799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2E847BA-B722-40E8-8BB5-11136F2358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55" t="8094" r="15563" b="5699"/>
            <a:stretch/>
          </p:blipFill>
          <p:spPr>
            <a:xfrm>
              <a:off x="1101388" y="1140057"/>
              <a:ext cx="219169" cy="217219"/>
            </a:xfrm>
            <a:prstGeom prst="rect">
              <a:avLst/>
            </a:prstGeom>
          </p:spPr>
        </p:pic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E64B163A-B9C2-4579-8B4E-C08959BE6B9C}"/>
                </a:ext>
              </a:extLst>
            </p:cNvPr>
            <p:cNvSpPr/>
            <p:nvPr/>
          </p:nvSpPr>
          <p:spPr>
            <a:xfrm flipV="1">
              <a:off x="1610764" y="1549067"/>
              <a:ext cx="1285660" cy="4675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FCAD2A-8EC6-4CF4-9C02-38564287DBDD}"/>
              </a:ext>
            </a:extLst>
          </p:cNvPr>
          <p:cNvGrpSpPr/>
          <p:nvPr/>
        </p:nvGrpSpPr>
        <p:grpSpPr>
          <a:xfrm>
            <a:off x="588635" y="2706924"/>
            <a:ext cx="2320532" cy="1099268"/>
            <a:chOff x="575892" y="948268"/>
            <a:chExt cx="2320532" cy="1099268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C1420EB-E286-427E-9692-B8C037F3B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5892" y="1518110"/>
              <a:ext cx="205637" cy="529426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35EC48C-B857-4C90-B9C3-47E15FCCB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562" y="948268"/>
              <a:ext cx="706823" cy="600799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FDB3179-5D2C-42AE-84C6-412AE7EF81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55" t="8094" r="15563" b="5699"/>
            <a:stretch/>
          </p:blipFill>
          <p:spPr>
            <a:xfrm>
              <a:off x="1101388" y="1140057"/>
              <a:ext cx="219169" cy="217219"/>
            </a:xfrm>
            <a:prstGeom prst="rect">
              <a:avLst/>
            </a:prstGeom>
          </p:spPr>
        </p:pic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2CF9259E-7351-4CD0-BE49-5732CB1FA959}"/>
                </a:ext>
              </a:extLst>
            </p:cNvPr>
            <p:cNvSpPr/>
            <p:nvPr/>
          </p:nvSpPr>
          <p:spPr>
            <a:xfrm flipV="1">
              <a:off x="1610764" y="1549067"/>
              <a:ext cx="1285660" cy="4675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32242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72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33E246-23BE-478F-85DB-9AD56418ED5A}"/>
              </a:ext>
            </a:extLst>
          </p:cNvPr>
          <p:cNvSpPr txBox="1">
            <a:spLocks/>
          </p:cNvSpPr>
          <p:nvPr/>
        </p:nvSpPr>
        <p:spPr>
          <a:xfrm>
            <a:off x="0" y="5891857"/>
            <a:ext cx="12191999" cy="966143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b="1" dirty="0">
                <a:solidFill>
                  <a:schemeClr val="bg1"/>
                </a:solidFill>
              </a:rPr>
              <a:t>What is data science???</a:t>
            </a:r>
          </a:p>
        </p:txBody>
      </p:sp>
    </p:spTree>
    <p:extLst>
      <p:ext uri="{BB962C8B-B14F-4D97-AF65-F5344CB8AC3E}">
        <p14:creationId xmlns:p14="http://schemas.microsoft.com/office/powerpoint/2010/main" val="259653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517E5B-6919-4E8D-9912-E4601891A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7406" y="3444541"/>
            <a:ext cx="611661" cy="15747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D16520-4515-4C7A-B80D-35192DFFB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15" y="1783827"/>
            <a:ext cx="2102416" cy="1787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E28BBD-72DA-4EF9-A0C9-B063B62963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5" t="8094" r="15563" b="5699"/>
          <a:stretch/>
        </p:blipFill>
        <p:spPr>
          <a:xfrm>
            <a:off x="1814767" y="2294829"/>
            <a:ext cx="651911" cy="646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C1FE1F-35DD-4EAB-9736-30127A52E7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36" y="1259500"/>
            <a:ext cx="1657745" cy="17682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BFBAE0-789E-450E-9AD0-5F19008773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544" y="2275688"/>
            <a:ext cx="3205815" cy="26180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6227B4-BCB6-4679-97E8-9AE0CAE05B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520" y="3986626"/>
            <a:ext cx="1657745" cy="1768261"/>
          </a:xfrm>
          <a:prstGeom prst="rect">
            <a:avLst/>
          </a:prstGeom>
        </p:spPr>
      </p:pic>
      <p:sp>
        <p:nvSpPr>
          <p:cNvPr id="12" name="&quot;Not Allowed&quot; Symbol 11">
            <a:extLst>
              <a:ext uri="{FF2B5EF4-FFF2-40B4-BE49-F238E27FC236}">
                <a16:creationId xmlns:a16="http://schemas.microsoft.com/office/drawing/2014/main" id="{6D745CF4-2A38-44BF-8DED-2C5A9E3E6EA8}"/>
              </a:ext>
            </a:extLst>
          </p:cNvPr>
          <p:cNvSpPr/>
          <p:nvPr/>
        </p:nvSpPr>
        <p:spPr>
          <a:xfrm>
            <a:off x="9651161" y="3834714"/>
            <a:ext cx="2058079" cy="2078360"/>
          </a:xfrm>
          <a:prstGeom prst="noSmoking">
            <a:avLst>
              <a:gd name="adj" fmla="val 725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C8F33A6-0F47-4DAD-A582-B6B848E5E423}"/>
              </a:ext>
            </a:extLst>
          </p:cNvPr>
          <p:cNvSpPr/>
          <p:nvPr/>
        </p:nvSpPr>
        <p:spPr>
          <a:xfrm rot="19836129">
            <a:off x="8094444" y="2274803"/>
            <a:ext cx="1285660" cy="467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D682505-FEF3-4525-9E1B-8A723FC04F6F}"/>
              </a:ext>
            </a:extLst>
          </p:cNvPr>
          <p:cNvSpPr/>
          <p:nvPr/>
        </p:nvSpPr>
        <p:spPr>
          <a:xfrm rot="1763871" flipV="1">
            <a:off x="8094442" y="4408792"/>
            <a:ext cx="1285660" cy="467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D96F9C0-6AAD-4651-954E-B873B13FE197}"/>
              </a:ext>
            </a:extLst>
          </p:cNvPr>
          <p:cNvSpPr txBox="1">
            <a:spLocks/>
          </p:cNvSpPr>
          <p:nvPr/>
        </p:nvSpPr>
        <p:spPr>
          <a:xfrm>
            <a:off x="7088156" y="2958127"/>
            <a:ext cx="1253576" cy="16844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38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CF42DEA-A57F-4C33-8096-3125229AC113}"/>
              </a:ext>
            </a:extLst>
          </p:cNvPr>
          <p:cNvSpPr/>
          <p:nvPr/>
        </p:nvSpPr>
        <p:spPr>
          <a:xfrm>
            <a:off x="2347253" y="3800337"/>
            <a:ext cx="1285660" cy="467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60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EE1-9FD3-431E-B4EE-86CC99E61043}"/>
              </a:ext>
            </a:extLst>
          </p:cNvPr>
          <p:cNvSpPr txBox="1">
            <a:spLocks/>
          </p:cNvSpPr>
          <p:nvPr/>
        </p:nvSpPr>
        <p:spPr>
          <a:xfrm>
            <a:off x="0" y="5720157"/>
            <a:ext cx="12191999" cy="113784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b="1" dirty="0">
                <a:solidFill>
                  <a:schemeClr val="bg1"/>
                </a:solidFill>
              </a:rPr>
              <a:t>Question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44AC5B8-247D-4F5E-BB6C-178643F3CF1C}"/>
              </a:ext>
            </a:extLst>
          </p:cNvPr>
          <p:cNvSpPr txBox="1">
            <a:spLocks/>
          </p:cNvSpPr>
          <p:nvPr/>
        </p:nvSpPr>
        <p:spPr>
          <a:xfrm>
            <a:off x="5202224" y="3224464"/>
            <a:ext cx="1787550" cy="391885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b="1" dirty="0">
                <a:solidFill>
                  <a:schemeClr val="bg1"/>
                </a:solidFill>
              </a:rPr>
              <a:t>Answer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04DABC-E235-4C6C-9512-BDB27C6BBE86}"/>
              </a:ext>
            </a:extLst>
          </p:cNvPr>
          <p:cNvSpPr txBox="1">
            <a:spLocks/>
          </p:cNvSpPr>
          <p:nvPr/>
        </p:nvSpPr>
        <p:spPr>
          <a:xfrm>
            <a:off x="4118236" y="3616349"/>
            <a:ext cx="3955526" cy="2103807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b="1" dirty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80253CA-CAC8-4A4E-9753-63CE21800C60}"/>
              </a:ext>
            </a:extLst>
          </p:cNvPr>
          <p:cNvSpPr txBox="1">
            <a:spLocks/>
          </p:cNvSpPr>
          <p:nvPr/>
        </p:nvSpPr>
        <p:spPr>
          <a:xfrm>
            <a:off x="1358993" y="4183553"/>
            <a:ext cx="1679840" cy="642829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b="1" dirty="0">
                <a:solidFill>
                  <a:schemeClr val="bg1"/>
                </a:solidFill>
              </a:rPr>
              <a:t>Data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8F954D-B61E-4E70-826D-8B5F9CBE5EE2}"/>
              </a:ext>
            </a:extLst>
          </p:cNvPr>
          <p:cNvSpPr txBox="1">
            <a:spLocks/>
          </p:cNvSpPr>
          <p:nvPr/>
        </p:nvSpPr>
        <p:spPr>
          <a:xfrm>
            <a:off x="9011077" y="4183553"/>
            <a:ext cx="1679840" cy="642829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b="1" dirty="0">
                <a:solidFill>
                  <a:schemeClr val="bg1"/>
                </a:solidFill>
              </a:rPr>
              <a:t>Data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88014F5-E87E-4C44-8732-DC7A1F2FD339}"/>
              </a:ext>
            </a:extLst>
          </p:cNvPr>
          <p:cNvSpPr/>
          <p:nvPr/>
        </p:nvSpPr>
        <p:spPr>
          <a:xfrm>
            <a:off x="3128211" y="4358870"/>
            <a:ext cx="1285660" cy="467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2759796-406E-4601-B5F0-BC7363E8F9F4}"/>
              </a:ext>
            </a:extLst>
          </p:cNvPr>
          <p:cNvSpPr/>
          <p:nvPr/>
        </p:nvSpPr>
        <p:spPr>
          <a:xfrm rot="10800000">
            <a:off x="7787292" y="4358870"/>
            <a:ext cx="1285660" cy="467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81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7ED23BF-8718-4B8C-951F-4E336AE707EF}"/>
              </a:ext>
            </a:extLst>
          </p:cNvPr>
          <p:cNvGrpSpPr/>
          <p:nvPr/>
        </p:nvGrpSpPr>
        <p:grpSpPr>
          <a:xfrm>
            <a:off x="624364" y="1875046"/>
            <a:ext cx="2674123" cy="2709644"/>
            <a:chOff x="316582" y="1123999"/>
            <a:chExt cx="2674123" cy="27096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131CB30-A047-4719-BA37-D199EAE9804A}"/>
                </a:ext>
              </a:extLst>
            </p:cNvPr>
            <p:cNvSpPr/>
            <p:nvPr/>
          </p:nvSpPr>
          <p:spPr>
            <a:xfrm>
              <a:off x="316582" y="1123999"/>
              <a:ext cx="2674123" cy="27096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612BF8B-18B1-459D-83C3-B93660A82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512" y="2332138"/>
              <a:ext cx="330142" cy="84997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5F9FC1-EF6D-474F-B895-A70790A10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6688" y="2332137"/>
              <a:ext cx="330142" cy="84997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F2C8F42-A5CB-4CB7-8846-0369DB22C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600" y="1482166"/>
              <a:ext cx="330142" cy="84997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F0C825C-7611-4569-ACFB-A7765236B0E0}"/>
              </a:ext>
            </a:extLst>
          </p:cNvPr>
          <p:cNvGrpSpPr/>
          <p:nvPr/>
        </p:nvGrpSpPr>
        <p:grpSpPr>
          <a:xfrm>
            <a:off x="8718711" y="1875046"/>
            <a:ext cx="2674123" cy="2709644"/>
            <a:chOff x="316582" y="3984077"/>
            <a:chExt cx="2674123" cy="270964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A08E01D-95A9-4FF9-B06B-050D029E358A}"/>
                </a:ext>
              </a:extLst>
            </p:cNvPr>
            <p:cNvSpPr/>
            <p:nvPr/>
          </p:nvSpPr>
          <p:spPr>
            <a:xfrm>
              <a:off x="316582" y="3984077"/>
              <a:ext cx="2674123" cy="270964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F1A5659-F528-4A3A-BF51-E471E1DF2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512" y="5192216"/>
              <a:ext cx="330142" cy="84997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158E257-2661-4882-80DE-698558C16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6688" y="5192215"/>
              <a:ext cx="330142" cy="84997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7445272-8BD5-4B27-88BE-118EE3EB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600" y="4342244"/>
              <a:ext cx="330142" cy="849971"/>
            </a:xfrm>
            <a:prstGeom prst="rect">
              <a:avLst/>
            </a:prstGeom>
          </p:spPr>
        </p:pic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9E8B6557-6AF7-480A-ADAC-53A8CD44F323}"/>
              </a:ext>
            </a:extLst>
          </p:cNvPr>
          <p:cNvSpPr txBox="1">
            <a:spLocks/>
          </p:cNvSpPr>
          <p:nvPr/>
        </p:nvSpPr>
        <p:spPr>
          <a:xfrm>
            <a:off x="3868496" y="2233213"/>
            <a:ext cx="3955526" cy="210380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6000" b="1" dirty="0"/>
              <a:t>difference?</a:t>
            </a:r>
          </a:p>
        </p:txBody>
      </p:sp>
    </p:spTree>
    <p:extLst>
      <p:ext uri="{BB962C8B-B14F-4D97-AF65-F5344CB8AC3E}">
        <p14:creationId xmlns:p14="http://schemas.microsoft.com/office/powerpoint/2010/main" val="14733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DC1B382-6D51-4D62-B845-07C08CAF5C79}"/>
              </a:ext>
            </a:extLst>
          </p:cNvPr>
          <p:cNvGraphicFramePr>
            <a:graphicFrameLocks noGrp="1"/>
          </p:cNvGraphicFramePr>
          <p:nvPr/>
        </p:nvGraphicFramePr>
        <p:xfrm>
          <a:off x="873125" y="3832384"/>
          <a:ext cx="10445750" cy="337820"/>
        </p:xfrm>
        <a:graphic>
          <a:graphicData uri="http://schemas.openxmlformats.org/drawingml/2006/table">
            <a:tbl>
              <a:tblPr/>
              <a:tblGrid>
                <a:gridCol w="1806803">
                  <a:extLst>
                    <a:ext uri="{9D8B030D-6E8A-4147-A177-3AD203B41FA5}">
                      <a16:colId xmlns:a16="http://schemas.microsoft.com/office/drawing/2014/main" val="3337125786"/>
                    </a:ext>
                  </a:extLst>
                </a:gridCol>
                <a:gridCol w="1580970">
                  <a:extLst>
                    <a:ext uri="{9D8B030D-6E8A-4147-A177-3AD203B41FA5}">
                      <a16:colId xmlns:a16="http://schemas.microsoft.com/office/drawing/2014/main" val="271849109"/>
                    </a:ext>
                  </a:extLst>
                </a:gridCol>
                <a:gridCol w="2089093">
                  <a:extLst>
                    <a:ext uri="{9D8B030D-6E8A-4147-A177-3AD203B41FA5}">
                      <a16:colId xmlns:a16="http://schemas.microsoft.com/office/drawing/2014/main" val="2447240742"/>
                    </a:ext>
                  </a:extLst>
                </a:gridCol>
                <a:gridCol w="1242221">
                  <a:extLst>
                    <a:ext uri="{9D8B030D-6E8A-4147-A177-3AD203B41FA5}">
                      <a16:colId xmlns:a16="http://schemas.microsoft.com/office/drawing/2014/main" val="2932865646"/>
                    </a:ext>
                  </a:extLst>
                </a:gridCol>
                <a:gridCol w="1242221">
                  <a:extLst>
                    <a:ext uri="{9D8B030D-6E8A-4147-A177-3AD203B41FA5}">
                      <a16:colId xmlns:a16="http://schemas.microsoft.com/office/drawing/2014/main" val="3871447407"/>
                    </a:ext>
                  </a:extLst>
                </a:gridCol>
                <a:gridCol w="1242221">
                  <a:extLst>
                    <a:ext uri="{9D8B030D-6E8A-4147-A177-3AD203B41FA5}">
                      <a16:colId xmlns:a16="http://schemas.microsoft.com/office/drawing/2014/main" val="2191767876"/>
                    </a:ext>
                  </a:extLst>
                </a:gridCol>
                <a:gridCol w="1242221">
                  <a:extLst>
                    <a:ext uri="{9D8B030D-6E8A-4147-A177-3AD203B41FA5}">
                      <a16:colId xmlns:a16="http://schemas.microsoft.com/office/drawing/2014/main" val="25653315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b="1">
                          <a:solidFill>
                            <a:srgbClr val="555555"/>
                          </a:solidFill>
                          <a:effectLst/>
                        </a:rPr>
                        <a:t>creditScore</a:t>
                      </a:r>
                    </a:p>
                  </a:txBody>
                  <a:tcPr marL="31750" marR="31750" marT="31750" marB="31750" anchor="ctr">
                    <a:lnL>
                      <a:noFill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>
                          <a:solidFill>
                            <a:srgbClr val="555555"/>
                          </a:solidFill>
                          <a:effectLst/>
                        </a:rPr>
                        <a:t>houseAge</a:t>
                      </a:r>
                    </a:p>
                  </a:txBody>
                  <a:tcPr marL="31750" marR="31750" marT="31750" marB="3175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>
                          <a:solidFill>
                            <a:srgbClr val="555555"/>
                          </a:solidFill>
                          <a:effectLst/>
                        </a:rPr>
                        <a:t>yearsEmploy</a:t>
                      </a:r>
                    </a:p>
                  </a:txBody>
                  <a:tcPr marL="31750" marR="31750" marT="31750" marB="3175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>
                          <a:solidFill>
                            <a:srgbClr val="555555"/>
                          </a:solidFill>
                          <a:effectLst/>
                        </a:rPr>
                        <a:t>ccDebt</a:t>
                      </a:r>
                    </a:p>
                  </a:txBody>
                  <a:tcPr marL="31750" marR="31750" marT="31750" marB="3175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>
                          <a:solidFill>
                            <a:srgbClr val="555555"/>
                          </a:solidFill>
                          <a:effectLst/>
                        </a:rPr>
                        <a:t>year</a:t>
                      </a:r>
                    </a:p>
                  </a:txBody>
                  <a:tcPr marL="31750" marR="31750" marT="31750" marB="3175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>
                          <a:solidFill>
                            <a:srgbClr val="555555"/>
                          </a:solidFill>
                          <a:effectLst/>
                        </a:rPr>
                        <a:t>default</a:t>
                      </a:r>
                    </a:p>
                  </a:txBody>
                  <a:tcPr marL="31750" marR="31750" marT="31750" marB="3175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>
                          <a:solidFill>
                            <a:srgbClr val="555555"/>
                          </a:solidFill>
                          <a:effectLst/>
                        </a:rPr>
                        <a:t>id</a:t>
                      </a:r>
                    </a:p>
                  </a:txBody>
                  <a:tcPr marL="31750" marR="31750" marT="31750" marB="3175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59282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B52C6E-3F01-42A7-8671-742A83959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889381"/>
              </p:ext>
            </p:extLst>
          </p:nvPr>
        </p:nvGraphicFramePr>
        <p:xfrm>
          <a:off x="695863" y="2216680"/>
          <a:ext cx="10985322" cy="3616960"/>
        </p:xfrm>
        <a:graphic>
          <a:graphicData uri="http://schemas.openxmlformats.org/drawingml/2006/table">
            <a:tbl>
              <a:tblPr/>
              <a:tblGrid>
                <a:gridCol w="1110196">
                  <a:extLst>
                    <a:ext uri="{9D8B030D-6E8A-4147-A177-3AD203B41FA5}">
                      <a16:colId xmlns:a16="http://schemas.microsoft.com/office/drawing/2014/main" val="2370572794"/>
                    </a:ext>
                  </a:extLst>
                </a:gridCol>
                <a:gridCol w="1340726">
                  <a:extLst>
                    <a:ext uri="{9D8B030D-6E8A-4147-A177-3AD203B41FA5}">
                      <a16:colId xmlns:a16="http://schemas.microsoft.com/office/drawing/2014/main" val="1740153348"/>
                    </a:ext>
                  </a:extLst>
                </a:gridCol>
                <a:gridCol w="1207698">
                  <a:extLst>
                    <a:ext uri="{9D8B030D-6E8A-4147-A177-3AD203B41FA5}">
                      <a16:colId xmlns:a16="http://schemas.microsoft.com/office/drawing/2014/main" val="47101546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185644025"/>
                    </a:ext>
                  </a:extLst>
                </a:gridCol>
                <a:gridCol w="1621766">
                  <a:extLst>
                    <a:ext uri="{9D8B030D-6E8A-4147-A177-3AD203B41FA5}">
                      <a16:colId xmlns:a16="http://schemas.microsoft.com/office/drawing/2014/main" val="4239815506"/>
                    </a:ext>
                  </a:extLst>
                </a:gridCol>
                <a:gridCol w="1449238">
                  <a:extLst>
                    <a:ext uri="{9D8B030D-6E8A-4147-A177-3AD203B41FA5}">
                      <a16:colId xmlns:a16="http://schemas.microsoft.com/office/drawing/2014/main" val="913248613"/>
                    </a:ext>
                  </a:extLst>
                </a:gridCol>
                <a:gridCol w="2122098">
                  <a:extLst>
                    <a:ext uri="{9D8B030D-6E8A-4147-A177-3AD203B41FA5}">
                      <a16:colId xmlns:a16="http://schemas.microsoft.com/office/drawing/2014/main" val="63121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b="1" dirty="0">
                          <a:solidFill>
                            <a:srgbClr val="555555"/>
                          </a:solidFill>
                          <a:effectLst/>
                        </a:rPr>
                        <a:t>ID</a:t>
                      </a:r>
                    </a:p>
                  </a:txBody>
                  <a:tcPr marL="31750" marR="31750" anchor="ctr">
                    <a:lnL>
                      <a:noFill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>
                          <a:solidFill>
                            <a:srgbClr val="555555"/>
                          </a:solidFill>
                          <a:effectLst/>
                        </a:rPr>
                        <a:t>Credit score</a:t>
                      </a:r>
                    </a:p>
                  </a:txBody>
                  <a:tcPr marL="31750" marR="3175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>
                          <a:solidFill>
                            <a:srgbClr val="555555"/>
                          </a:solidFill>
                          <a:effectLst/>
                        </a:rPr>
                        <a:t>House age</a:t>
                      </a:r>
                    </a:p>
                  </a:txBody>
                  <a:tcPr marL="31750" marR="3175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555555"/>
                          </a:solidFill>
                          <a:effectLst/>
                        </a:rPr>
                        <a:t>Years of employment</a:t>
                      </a:r>
                    </a:p>
                  </a:txBody>
                  <a:tcPr marL="31750" marR="3175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555555"/>
                          </a:solidFill>
                          <a:effectLst/>
                        </a:rPr>
                        <a:t>Credit card debt</a:t>
                      </a:r>
                    </a:p>
                  </a:txBody>
                  <a:tcPr marL="31750" marR="3175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>
                          <a:solidFill>
                            <a:srgbClr val="555555"/>
                          </a:solidFill>
                          <a:effectLst/>
                        </a:rPr>
                        <a:t>Purchase year</a:t>
                      </a:r>
                    </a:p>
                  </a:txBody>
                  <a:tcPr marL="31750" marR="3175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>
                          <a:solidFill>
                            <a:srgbClr val="555555"/>
                          </a:solidFill>
                          <a:effectLst/>
                        </a:rPr>
                        <a:t>Mortgage failure</a:t>
                      </a:r>
                    </a:p>
                  </a:txBody>
                  <a:tcPr marL="31750" marR="3175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267490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37089</a:t>
                      </a:r>
                    </a:p>
                  </a:txBody>
                  <a:tcPr marL="31750" marR="31750" marT="25400" marB="25400" anchor="ctr">
                    <a:lnL>
                      <a:noFill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721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19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4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958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2003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0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038892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57076</a:t>
                      </a:r>
                    </a:p>
                  </a:txBody>
                  <a:tcPr marL="31750" marR="31750" marT="25400" marB="25400" anchor="ctr">
                    <a:lnL>
                      <a:noFill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725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23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3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3603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2005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0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030592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90649</a:t>
                      </a:r>
                    </a:p>
                  </a:txBody>
                  <a:tcPr marL="31750" marR="31750" marT="25400" marB="25400" anchor="ctr">
                    <a:lnL>
                      <a:noFill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730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11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6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5570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2009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0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496456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20110</a:t>
                      </a:r>
                    </a:p>
                  </a:txBody>
                  <a:tcPr marL="31750" marR="31750" marT="25400" marB="25400" anchor="ctr">
                    <a:lnL>
                      <a:noFill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649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14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6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5243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2002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0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260154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89640</a:t>
                      </a:r>
                    </a:p>
                  </a:txBody>
                  <a:tcPr marL="31750" marR="31750" marT="25400" marB="25400" anchor="ctr">
                    <a:lnL>
                      <a:noFill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761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17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6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5189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2008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0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331211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94359</a:t>
                      </a:r>
                    </a:p>
                  </a:txBody>
                  <a:tcPr marL="31750" marR="31750" marT="25400" marB="25400" anchor="ctr">
                    <a:lnL>
                      <a:noFill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685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29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9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5315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2009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0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499528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65832</a:t>
                      </a:r>
                    </a:p>
                  </a:txBody>
                  <a:tcPr marL="31750" marR="31750" marT="25400" marB="25400" anchor="ctr">
                    <a:lnL>
                      <a:noFill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727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15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6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6577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2006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072030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62675</a:t>
                      </a:r>
                    </a:p>
                  </a:txBody>
                  <a:tcPr marL="31750" marR="31750" marT="25400" marB="25400" anchor="ctr">
                    <a:lnL>
                      <a:noFill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732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12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3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3601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2006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0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231880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6158</a:t>
                      </a:r>
                    </a:p>
                  </a:txBody>
                  <a:tcPr marL="31750" marR="31750" marT="25400" marB="25400" anchor="ctr">
                    <a:lnL>
                      <a:noFill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704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21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5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3942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2000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0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675706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20537</a:t>
                      </a:r>
                    </a:p>
                  </a:txBody>
                  <a:tcPr marL="31750" marR="31750" marT="25400" marB="25400" anchor="ctr">
                    <a:lnL>
                      <a:noFill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696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4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3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8665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>
                          <a:effectLst/>
                        </a:rPr>
                        <a:t>2002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</a:t>
                      </a:r>
                    </a:p>
                  </a:txBody>
                  <a:tcPr marL="31750" marR="31750" marT="25400" marB="2540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493242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A2833D54-183A-4952-91D0-7B7A6E423E80}"/>
              </a:ext>
            </a:extLst>
          </p:cNvPr>
          <p:cNvSpPr txBox="1">
            <a:spLocks/>
          </p:cNvSpPr>
          <p:nvPr/>
        </p:nvSpPr>
        <p:spPr>
          <a:xfrm>
            <a:off x="385314" y="168658"/>
            <a:ext cx="11151078" cy="210380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6000" b="1" dirty="0"/>
              <a:t>customer data</a:t>
            </a:r>
          </a:p>
        </p:txBody>
      </p:sp>
    </p:spTree>
    <p:extLst>
      <p:ext uri="{BB962C8B-B14F-4D97-AF65-F5344CB8AC3E}">
        <p14:creationId xmlns:p14="http://schemas.microsoft.com/office/powerpoint/2010/main" val="4144371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1C35430-23D5-49A0-80FB-62B373EB72CF}"/>
              </a:ext>
            </a:extLst>
          </p:cNvPr>
          <p:cNvGrpSpPr/>
          <p:nvPr/>
        </p:nvGrpSpPr>
        <p:grpSpPr>
          <a:xfrm>
            <a:off x="316582" y="669670"/>
            <a:ext cx="2674123" cy="2709644"/>
            <a:chOff x="316582" y="1123999"/>
            <a:chExt cx="2674123" cy="270964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0F08953-5E2C-490F-9BD8-456012EE0ADC}"/>
                </a:ext>
              </a:extLst>
            </p:cNvPr>
            <p:cNvSpPr/>
            <p:nvPr/>
          </p:nvSpPr>
          <p:spPr>
            <a:xfrm>
              <a:off x="316582" y="1123999"/>
              <a:ext cx="2674123" cy="27096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59CD72F-6720-4886-8561-BDFE3AFD7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512" y="2332138"/>
              <a:ext cx="330142" cy="84997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3334F89-52AA-4640-8355-113D5EB03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6688" y="2332137"/>
              <a:ext cx="330142" cy="84997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F996145-968C-4E70-9F27-9369C2144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600" y="1482166"/>
              <a:ext cx="330142" cy="84997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0E38CCE-3FDC-4093-A4D7-BAEC31472A0F}"/>
              </a:ext>
            </a:extLst>
          </p:cNvPr>
          <p:cNvGrpSpPr/>
          <p:nvPr/>
        </p:nvGrpSpPr>
        <p:grpSpPr>
          <a:xfrm>
            <a:off x="316582" y="3529748"/>
            <a:ext cx="2674123" cy="2709644"/>
            <a:chOff x="316582" y="3984077"/>
            <a:chExt cx="2674123" cy="270964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0ECE8E5-1D09-4D68-AF40-D770D3D3D936}"/>
                </a:ext>
              </a:extLst>
            </p:cNvPr>
            <p:cNvSpPr/>
            <p:nvPr/>
          </p:nvSpPr>
          <p:spPr>
            <a:xfrm>
              <a:off x="316582" y="3984077"/>
              <a:ext cx="2674123" cy="270964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9FFCFF0-4958-49E4-A538-758FC6701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512" y="5192216"/>
              <a:ext cx="330142" cy="84997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8F16E0D-79EC-450B-A1AB-8DFDA0280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6688" y="5192215"/>
              <a:ext cx="330142" cy="84997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3B7C644-84C8-4A34-808B-BB93C88A6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600" y="4342244"/>
              <a:ext cx="330142" cy="849971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9AFAAED-65F5-4A5A-9EA5-C327C9716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57" y="1778207"/>
            <a:ext cx="4941504" cy="295996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7CD35D9-67AE-4FF0-A0B8-AE867F5EB05F}"/>
              </a:ext>
            </a:extLst>
          </p:cNvPr>
          <p:cNvSpPr/>
          <p:nvPr/>
        </p:nvSpPr>
        <p:spPr>
          <a:xfrm rot="19836129">
            <a:off x="3144902" y="3954304"/>
            <a:ext cx="1285660" cy="467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87907C8-9A16-48B5-B321-3F7EFF2B82D1}"/>
              </a:ext>
            </a:extLst>
          </p:cNvPr>
          <p:cNvSpPr/>
          <p:nvPr/>
        </p:nvSpPr>
        <p:spPr>
          <a:xfrm rot="1763871" flipV="1">
            <a:off x="3144901" y="2163253"/>
            <a:ext cx="1285660" cy="467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D80307E-54A0-4BDA-B44D-4885DEBB51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128" y="2413847"/>
            <a:ext cx="1596950" cy="1596950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2F9A84F5-5E7F-482B-8332-9E735CAAC7B5}"/>
              </a:ext>
            </a:extLst>
          </p:cNvPr>
          <p:cNvSpPr/>
          <p:nvPr/>
        </p:nvSpPr>
        <p:spPr>
          <a:xfrm flipV="1">
            <a:off x="9708699" y="2978566"/>
            <a:ext cx="1285660" cy="467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33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>
            <a:extLst>
              <a:ext uri="{FF2B5EF4-FFF2-40B4-BE49-F238E27FC236}">
                <a16:creationId xmlns:a16="http://schemas.microsoft.com/office/drawing/2014/main" id="{4CD07330-2B73-4EC2-B275-3E4B859F2D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501629" y="92279"/>
            <a:ext cx="8581938" cy="611557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CF2741E-3FCB-41E1-903E-AE14B29C4618}"/>
              </a:ext>
            </a:extLst>
          </p:cNvPr>
          <p:cNvGrpSpPr/>
          <p:nvPr/>
        </p:nvGrpSpPr>
        <p:grpSpPr>
          <a:xfrm>
            <a:off x="5070914" y="5871248"/>
            <a:ext cx="540000" cy="540000"/>
            <a:chOff x="1298159" y="3579912"/>
            <a:chExt cx="900000" cy="900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B3C71F5-A1F8-4AFB-92E7-C8D974B88971}"/>
                </a:ext>
              </a:extLst>
            </p:cNvPr>
            <p:cNvSpPr/>
            <p:nvPr/>
          </p:nvSpPr>
          <p:spPr>
            <a:xfrm>
              <a:off x="1298159" y="3579912"/>
              <a:ext cx="900000" cy="90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E07FCF8-C75A-4250-8323-F7BC9D6A2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446" y="3713985"/>
              <a:ext cx="245423" cy="631855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FE36351-BCE2-4F4D-B812-6A00AE4DA2D6}"/>
              </a:ext>
            </a:extLst>
          </p:cNvPr>
          <p:cNvGrpSpPr/>
          <p:nvPr/>
        </p:nvGrpSpPr>
        <p:grpSpPr>
          <a:xfrm>
            <a:off x="6017746" y="5871248"/>
            <a:ext cx="540000" cy="540000"/>
            <a:chOff x="1298159" y="3579912"/>
            <a:chExt cx="900000" cy="900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CC4120F-2587-41B8-8126-949E95DF99C8}"/>
                </a:ext>
              </a:extLst>
            </p:cNvPr>
            <p:cNvSpPr/>
            <p:nvPr/>
          </p:nvSpPr>
          <p:spPr>
            <a:xfrm>
              <a:off x="1298159" y="3579912"/>
              <a:ext cx="900000" cy="9000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62D2DE1-6A0C-4DC6-B7B0-B16D78ADF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446" y="3713985"/>
              <a:ext cx="245423" cy="631855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A0668F0-5CF3-4E74-986B-661E282C2889}"/>
              </a:ext>
            </a:extLst>
          </p:cNvPr>
          <p:cNvGrpSpPr/>
          <p:nvPr/>
        </p:nvGrpSpPr>
        <p:grpSpPr>
          <a:xfrm>
            <a:off x="2195912" y="5871248"/>
            <a:ext cx="540000" cy="540000"/>
            <a:chOff x="1298159" y="3579912"/>
            <a:chExt cx="900000" cy="900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6FE0F73-1B8D-41CB-80FA-4A963DDC1E06}"/>
                </a:ext>
              </a:extLst>
            </p:cNvPr>
            <p:cNvSpPr/>
            <p:nvPr/>
          </p:nvSpPr>
          <p:spPr>
            <a:xfrm>
              <a:off x="1298159" y="3579912"/>
              <a:ext cx="900000" cy="9000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898DB4F-A183-48F8-983C-92085331C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446" y="3713985"/>
              <a:ext cx="245423" cy="631855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F4F2DF5-1AD2-4853-AE85-19E0576FE58B}"/>
              </a:ext>
            </a:extLst>
          </p:cNvPr>
          <p:cNvGrpSpPr/>
          <p:nvPr/>
        </p:nvGrpSpPr>
        <p:grpSpPr>
          <a:xfrm>
            <a:off x="3131242" y="5871248"/>
            <a:ext cx="540000" cy="540000"/>
            <a:chOff x="1298159" y="3579912"/>
            <a:chExt cx="900000" cy="900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425B32-BFB9-473A-B9B8-0772CAF00C10}"/>
                </a:ext>
              </a:extLst>
            </p:cNvPr>
            <p:cNvSpPr/>
            <p:nvPr/>
          </p:nvSpPr>
          <p:spPr>
            <a:xfrm>
              <a:off x="1298159" y="3579912"/>
              <a:ext cx="900000" cy="9000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AE2FE8-FF47-440B-94E1-DC3F9A8E0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446" y="3713985"/>
              <a:ext cx="245423" cy="631855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ABB046-79EF-4138-9330-3DE0B2D74995}"/>
              </a:ext>
            </a:extLst>
          </p:cNvPr>
          <p:cNvGrpSpPr/>
          <p:nvPr/>
        </p:nvGrpSpPr>
        <p:grpSpPr>
          <a:xfrm>
            <a:off x="4095327" y="5871248"/>
            <a:ext cx="540000" cy="540000"/>
            <a:chOff x="1298159" y="3579912"/>
            <a:chExt cx="900000" cy="9000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9A7021A-05C4-4CBF-862C-07D9896C3340}"/>
                </a:ext>
              </a:extLst>
            </p:cNvPr>
            <p:cNvSpPr/>
            <p:nvPr/>
          </p:nvSpPr>
          <p:spPr>
            <a:xfrm>
              <a:off x="1298159" y="3579912"/>
              <a:ext cx="900000" cy="9000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FB92BAA-5B55-4626-B587-9E615DF93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446" y="3713985"/>
              <a:ext cx="245423" cy="631855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3C6BE4B-1E96-494F-B118-A272F4A22D79}"/>
              </a:ext>
            </a:extLst>
          </p:cNvPr>
          <p:cNvGrpSpPr/>
          <p:nvPr/>
        </p:nvGrpSpPr>
        <p:grpSpPr>
          <a:xfrm>
            <a:off x="7010586" y="5871248"/>
            <a:ext cx="540000" cy="540000"/>
            <a:chOff x="1298159" y="3579912"/>
            <a:chExt cx="900000" cy="900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35D612C-D0C0-4839-82AA-C5BF5D49436A}"/>
                </a:ext>
              </a:extLst>
            </p:cNvPr>
            <p:cNvSpPr/>
            <p:nvPr/>
          </p:nvSpPr>
          <p:spPr>
            <a:xfrm>
              <a:off x="1298159" y="3579912"/>
              <a:ext cx="900000" cy="9000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10BE051-BECC-4CE9-B5D5-8391BB6C1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446" y="3713985"/>
              <a:ext cx="245423" cy="631855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DFBACA0-CDD6-42C4-B706-717B2BA910C2}"/>
              </a:ext>
            </a:extLst>
          </p:cNvPr>
          <p:cNvGrpSpPr/>
          <p:nvPr/>
        </p:nvGrpSpPr>
        <p:grpSpPr>
          <a:xfrm>
            <a:off x="7905659" y="5871248"/>
            <a:ext cx="540000" cy="540000"/>
            <a:chOff x="1298159" y="3579912"/>
            <a:chExt cx="900000" cy="900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093C0F3-0F7B-4B16-BBC5-1CFCFCCE28FB}"/>
                </a:ext>
              </a:extLst>
            </p:cNvPr>
            <p:cNvSpPr/>
            <p:nvPr/>
          </p:nvSpPr>
          <p:spPr>
            <a:xfrm>
              <a:off x="1298159" y="3579912"/>
              <a:ext cx="900000" cy="90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F13B174-1B72-44ED-B8F0-C6A4C0047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446" y="3713985"/>
              <a:ext cx="245423" cy="631855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28302C0-9B96-4330-B52A-4DA5801860D5}"/>
              </a:ext>
            </a:extLst>
          </p:cNvPr>
          <p:cNvGrpSpPr/>
          <p:nvPr/>
        </p:nvGrpSpPr>
        <p:grpSpPr>
          <a:xfrm>
            <a:off x="8875492" y="5871248"/>
            <a:ext cx="540000" cy="540000"/>
            <a:chOff x="1298159" y="3579912"/>
            <a:chExt cx="900000" cy="900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A916FEC-8299-44C2-B936-93170E62D008}"/>
                </a:ext>
              </a:extLst>
            </p:cNvPr>
            <p:cNvSpPr/>
            <p:nvPr/>
          </p:nvSpPr>
          <p:spPr>
            <a:xfrm>
              <a:off x="1298159" y="3579912"/>
              <a:ext cx="900000" cy="90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CBE5D0E1-8F6B-4DD0-A283-6D2E5978D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446" y="3713985"/>
              <a:ext cx="245423" cy="6318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177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>
            <a:extLst>
              <a:ext uri="{FF2B5EF4-FFF2-40B4-BE49-F238E27FC236}">
                <a16:creationId xmlns:a16="http://schemas.microsoft.com/office/drawing/2014/main" id="{F7BDE143-4DA4-4FBE-85AC-ABA7DE274B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519449" y="809361"/>
            <a:ext cx="6674885" cy="554110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62B084-190F-455A-8F49-BD6466D42AD9}"/>
              </a:ext>
            </a:extLst>
          </p:cNvPr>
          <p:cNvGrpSpPr/>
          <p:nvPr/>
        </p:nvGrpSpPr>
        <p:grpSpPr>
          <a:xfrm>
            <a:off x="1225969" y="3552081"/>
            <a:ext cx="900000" cy="900000"/>
            <a:chOff x="1298159" y="3579912"/>
            <a:chExt cx="900000" cy="900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DADBD52-7657-48E5-A2C9-4384DB0B6A15}"/>
                </a:ext>
              </a:extLst>
            </p:cNvPr>
            <p:cNvSpPr/>
            <p:nvPr/>
          </p:nvSpPr>
          <p:spPr>
            <a:xfrm>
              <a:off x="1298159" y="3579912"/>
              <a:ext cx="900000" cy="9000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1259635-0BD3-492B-9882-4ACA4CA91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446" y="3713985"/>
              <a:ext cx="245423" cy="631855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8A81C-7C6C-4BA0-B79D-4685967891B0}"/>
              </a:ext>
            </a:extLst>
          </p:cNvPr>
          <p:cNvGrpSpPr/>
          <p:nvPr/>
        </p:nvGrpSpPr>
        <p:grpSpPr>
          <a:xfrm>
            <a:off x="1241255" y="563163"/>
            <a:ext cx="900000" cy="900000"/>
            <a:chOff x="1298159" y="3579912"/>
            <a:chExt cx="900000" cy="900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F541AA-BD85-4384-A5F5-758AFFE87182}"/>
                </a:ext>
              </a:extLst>
            </p:cNvPr>
            <p:cNvSpPr/>
            <p:nvPr/>
          </p:nvSpPr>
          <p:spPr>
            <a:xfrm>
              <a:off x="1298159" y="3579912"/>
              <a:ext cx="900000" cy="9000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2466E5F-40C1-4148-A513-EBCD63EAF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446" y="3713985"/>
              <a:ext cx="245423" cy="631855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448E60-C9C4-4799-B90D-8F2925FF0526}"/>
              </a:ext>
            </a:extLst>
          </p:cNvPr>
          <p:cNvGrpSpPr/>
          <p:nvPr/>
        </p:nvGrpSpPr>
        <p:grpSpPr>
          <a:xfrm>
            <a:off x="1225969" y="1789767"/>
            <a:ext cx="900000" cy="900000"/>
            <a:chOff x="1298159" y="3579912"/>
            <a:chExt cx="900000" cy="900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46DD974-DBF7-427A-9D95-566DC2A9C314}"/>
                </a:ext>
              </a:extLst>
            </p:cNvPr>
            <p:cNvSpPr/>
            <p:nvPr/>
          </p:nvSpPr>
          <p:spPr>
            <a:xfrm>
              <a:off x="1298159" y="3579912"/>
              <a:ext cx="900000" cy="90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E306949-FC95-4604-9D8A-125FDAB53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446" y="3713985"/>
              <a:ext cx="245423" cy="631855"/>
            </a:xfrm>
            <a:prstGeom prst="rect">
              <a:avLst/>
            </a:prstGeom>
          </p:spPr>
        </p:pic>
      </p:grp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5414192-F8A2-43D4-A776-85F2DE462C73}"/>
              </a:ext>
            </a:extLst>
          </p:cNvPr>
          <p:cNvSpPr/>
          <p:nvPr/>
        </p:nvSpPr>
        <p:spPr>
          <a:xfrm>
            <a:off x="2187846" y="955002"/>
            <a:ext cx="1248470" cy="116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8099D54-5FF4-4C4F-854D-AE40BDC16B35}"/>
              </a:ext>
            </a:extLst>
          </p:cNvPr>
          <p:cNvSpPr/>
          <p:nvPr/>
        </p:nvSpPr>
        <p:spPr>
          <a:xfrm>
            <a:off x="2198159" y="3943920"/>
            <a:ext cx="1248470" cy="116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879DD1D-566D-4CDD-8181-D01564AE3796}"/>
              </a:ext>
            </a:extLst>
          </p:cNvPr>
          <p:cNvSpPr/>
          <p:nvPr/>
        </p:nvSpPr>
        <p:spPr>
          <a:xfrm>
            <a:off x="2187846" y="2181606"/>
            <a:ext cx="1248470" cy="116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521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110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Demystifying decision forests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Michele Usuelli</dc:creator>
  <cp:lastModifiedBy>Michele Usuelli</cp:lastModifiedBy>
  <cp:revision>5</cp:revision>
  <dcterms:created xsi:type="dcterms:W3CDTF">2017-07-12T15:50:16Z</dcterms:created>
  <dcterms:modified xsi:type="dcterms:W3CDTF">2017-07-13T11:32:37Z</dcterms:modified>
</cp:coreProperties>
</file>