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15,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15,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15,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15,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15,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15,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15,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15,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15,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15,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15,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15,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Python for Data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Report for the last </a:t>
            </a:r>
            <a:r>
              <a:rPr lang="fr-FR" dirty="0" err="1" smtClean="0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02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on the internet. It </a:t>
            </a:r>
            <a:r>
              <a:rPr lang="fr-FR" dirty="0" err="1" smtClean="0"/>
              <a:t>is</a:t>
            </a:r>
            <a:r>
              <a:rPr lang="fr-FR" dirty="0" smtClean="0"/>
              <a:t> a set of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taken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publications of the </a:t>
            </a:r>
            <a:r>
              <a:rPr lang="fr-FR" dirty="0" err="1" smtClean="0"/>
              <a:t>Avila’s</a:t>
            </a:r>
            <a:r>
              <a:rPr lang="fr-FR" dirty="0" smtClean="0"/>
              <a:t> bible.</a:t>
            </a:r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prediction</a:t>
            </a:r>
            <a:r>
              <a:rPr lang="fr-FR" dirty="0" smtClean="0"/>
              <a:t> </a:t>
            </a:r>
            <a:r>
              <a:rPr lang="fr-FR" dirty="0" err="1" smtClean="0"/>
              <a:t>task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associate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one of the </a:t>
            </a:r>
            <a:r>
              <a:rPr lang="fr-FR" dirty="0" err="1" smtClean="0"/>
              <a:t>row</a:t>
            </a:r>
            <a:r>
              <a:rPr lang="fr-FR" dirty="0" smtClean="0"/>
              <a:t> to a </a:t>
            </a:r>
            <a:r>
              <a:rPr lang="fr-FR" dirty="0" err="1" smtClean="0"/>
              <a:t>copyist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bible version.</a:t>
            </a:r>
          </a:p>
          <a:p>
            <a:endParaRPr lang="fr-FR" dirty="0"/>
          </a:p>
          <a:p>
            <a:r>
              <a:rPr lang="fr-FR" dirty="0" smtClean="0"/>
              <a:t>There are 12 </a:t>
            </a:r>
            <a:r>
              <a:rPr lang="fr-FR" dirty="0" err="1" smtClean="0"/>
              <a:t>different</a:t>
            </a:r>
            <a:r>
              <a:rPr lang="fr-FR" dirty="0" smtClean="0"/>
              <a:t> classes and 10 </a:t>
            </a:r>
            <a:r>
              <a:rPr lang="fr-FR" dirty="0" err="1" smtClean="0"/>
              <a:t>features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walkthrough</a:t>
            </a:r>
            <a:r>
              <a:rPr lang="fr-FR" dirty="0" smtClean="0"/>
              <a:t> for the data </a:t>
            </a:r>
            <a:r>
              <a:rPr lang="fr-FR" dirty="0" err="1" smtClean="0"/>
              <a:t>processing</a:t>
            </a:r>
            <a:r>
              <a:rPr lang="fr-FR" dirty="0" smtClean="0"/>
              <a:t> 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in the </a:t>
            </a:r>
            <a:r>
              <a:rPr lang="fr-FR" dirty="0" err="1" smtClean="0"/>
              <a:t>ipynb</a:t>
            </a:r>
            <a:r>
              <a:rPr lang="fr-FR" dirty="0" smtClean="0"/>
              <a:t> file.</a:t>
            </a:r>
          </a:p>
          <a:p>
            <a:endParaRPr lang="fr-FR" dirty="0"/>
          </a:p>
          <a:p>
            <a:r>
              <a:rPr lang="fr-FR" dirty="0" err="1" smtClean="0"/>
              <a:t>Results</a:t>
            </a:r>
            <a:r>
              <a:rPr lang="fr-FR" dirty="0" smtClean="0"/>
              <a:t> are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in the report</a:t>
            </a:r>
          </a:p>
          <a:p>
            <a:endParaRPr lang="fr-FR" dirty="0"/>
          </a:p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notebook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packages: </a:t>
            </a:r>
            <a:r>
              <a:rPr lang="fr-FR" dirty="0" err="1" smtClean="0"/>
              <a:t>numpy</a:t>
            </a:r>
            <a:r>
              <a:rPr lang="fr-FR" dirty="0" smtClean="0"/>
              <a:t>, pandas, </a:t>
            </a:r>
            <a:r>
              <a:rPr lang="fr-FR" dirty="0" err="1" smtClean="0"/>
              <a:t>scikit-learn</a:t>
            </a:r>
            <a:r>
              <a:rPr lang="fr-FR" dirty="0" smtClean="0"/>
              <a:t>, </a:t>
            </a:r>
            <a:r>
              <a:rPr lang="fr-FR" dirty="0" err="1" smtClean="0"/>
              <a:t>seaborn</a:t>
            </a:r>
            <a:r>
              <a:rPr lang="fr-FR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77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</TotalTime>
  <Words>111</Words>
  <Application>Microsoft Office PowerPoint</Application>
  <PresentationFormat>Affichage à l'écran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Angles</vt:lpstr>
      <vt:lpstr>Python for Data Analysis</vt:lpstr>
      <vt:lpstr>DataseT</vt:lpstr>
      <vt:lpstr>Data processing</vt:lpstr>
    </vt:vector>
  </TitlesOfParts>
  <Company>SAINT-GOBAIN 1.8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Gawron, Michel</dc:creator>
  <cp:lastModifiedBy>Gawron, Michel</cp:lastModifiedBy>
  <cp:revision>1</cp:revision>
  <dcterms:created xsi:type="dcterms:W3CDTF">2019-02-15T16:12:27Z</dcterms:created>
  <dcterms:modified xsi:type="dcterms:W3CDTF">2019-02-15T16:20:16Z</dcterms:modified>
</cp:coreProperties>
</file>