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82" r:id="rId11"/>
    <p:sldId id="283" r:id="rId12"/>
    <p:sldId id="257" r:id="rId13"/>
    <p:sldId id="275" r:id="rId14"/>
    <p:sldId id="279" r:id="rId15"/>
    <p:sldId id="280" r:id="rId16"/>
    <p:sldId id="278" r:id="rId17"/>
    <p:sldId id="284" r:id="rId18"/>
    <p:sldId id="268" r:id="rId19"/>
    <p:sldId id="269" r:id="rId20"/>
    <p:sldId id="270" r:id="rId21"/>
    <p:sldId id="271" r:id="rId22"/>
    <p:sldId id="264" r:id="rId23"/>
    <p:sldId id="285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62941" autoAdjust="0"/>
  </p:normalViewPr>
  <p:slideViewPr>
    <p:cSldViewPr>
      <p:cViewPr varScale="1">
        <p:scale>
          <a:sx n="70" d="100"/>
          <a:sy n="70" d="100"/>
        </p:scale>
        <p:origin x="-20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</a:t>
            </a:r>
            <a:r>
              <a:rPr lang="nl-BE" u="none" baseline="0" dirty="0" smtClean="0"/>
              <a:t>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Include Gojko triangle!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Cards- Misschien </a:t>
            </a:r>
            <a:r>
              <a:rPr lang="nl-BE" dirty="0" smtClean="0"/>
              <a:t>moeten we een hands-on lab voorzien waarbij stap voor stap</a:t>
            </a:r>
            <a:r>
              <a:rPr lang="nl-BE" baseline="0" dirty="0" smtClean="0"/>
              <a:t> uitgelegd staat wat er dient te gebeuren</a:t>
            </a:r>
            <a:r>
              <a:rPr lang="nl-BE" baseline="0" dirty="0" smtClean="0"/>
              <a:t>.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Rood? Ik zit vast!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Screenshot van elke soort Fixture (gradueel opgebouwd): </a:t>
            </a:r>
          </a:p>
          <a:p>
            <a:pPr>
              <a:buFontTx/>
              <a:buChar char="-"/>
            </a:pPr>
            <a:r>
              <a:rPr lang="nl-BE" dirty="0" smtClean="0"/>
              <a:t>ColumnFixture</a:t>
            </a:r>
            <a:r>
              <a:rPr lang="nl-BE" baseline="0" dirty="0" smtClean="0"/>
              <a:t> -&gt; Class -&gt; Code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Column -&gt; Property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Row or ? -&gt; Execute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RowFixture -&gt; Class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GetType -&gt; return type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Query -&gt; </a:t>
            </a:r>
            <a:r>
              <a:rPr lang="nl-BE" baseline="0" dirty="0" smtClean="0"/>
              <a:t>result</a:t>
            </a:r>
          </a:p>
          <a:p>
            <a:pPr lvl="0">
              <a:buFontTx/>
              <a:buChar char="-"/>
            </a:pPr>
            <a:r>
              <a:rPr lang="nl-BE" baseline="0" dirty="0" smtClean="0"/>
              <a:t>Copy current batch()</a:t>
            </a:r>
            <a:endParaRPr lang="nl-BE" baseline="0" dirty="0" smtClean="0"/>
          </a:p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01/05/2009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gojko.net/fitnesse/" TargetMode="External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Scope of the user story is nailed down</a:t>
            </a:r>
          </a:p>
          <a:p>
            <a:endParaRPr lang="nl-BE" dirty="0" smtClean="0"/>
          </a:p>
          <a:p>
            <a:r>
              <a:rPr lang="nl-BE" dirty="0" smtClean="0"/>
              <a:t>We have real world examples how the user story should work</a:t>
            </a:r>
          </a:p>
          <a:p>
            <a:endParaRPr lang="nl-BE" dirty="0" smtClean="0"/>
          </a:p>
          <a:p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Write gluecode for prepared tests</a:t>
            </a:r>
          </a:p>
          <a:p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Types of fixtures to use: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RowFixture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ColumnFixture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DoFixture</a:t>
            </a:r>
          </a:p>
          <a:p>
            <a:pPr lvl="1"/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Iteration 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Write gluecode for prepared tests</a:t>
            </a:r>
          </a:p>
          <a:p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Types of fixtures to use: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RowFixture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ColumnFixture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DoFixture</a:t>
            </a:r>
          </a:p>
          <a:p>
            <a:pPr lvl="1"/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Iteration 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http://gojko.net/fitnesse/</a:t>
            </a:r>
            <a:r>
              <a:rPr lang="en-US" sz="2400" dirty="0" smtClean="0"/>
              <a:t>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Retrospective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3"/>
            <a:ext cx="7929618" cy="51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72494" cy="5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1528</TotalTime>
  <Words>870</Words>
  <Application>Microsoft Office PowerPoint</Application>
  <PresentationFormat>On-screen Show (4:3)</PresentationFormat>
  <Paragraphs>217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Specification Workshop (10’)</vt:lpstr>
      <vt:lpstr>Did you notice?</vt:lpstr>
      <vt:lpstr>Manage Users &amp; Credits</vt:lpstr>
      <vt:lpstr>Order a snack &amp; show orders</vt:lpstr>
      <vt:lpstr>Executable specifications</vt:lpstr>
      <vt:lpstr>Agile Acceptance Testing with Fitnesse</vt:lpstr>
      <vt:lpstr>Agile Acceptance Testing with Fitnesse</vt:lpstr>
      <vt:lpstr>Iteration 1</vt:lpstr>
      <vt:lpstr>Agile Acceptance Testing with Fitnesse</vt:lpstr>
      <vt:lpstr>Iteration 2</vt:lpstr>
      <vt:lpstr>Organising FitNesse:</vt:lpstr>
      <vt:lpstr>What’s in it for you? ScrumMaster / Product Owner</vt:lpstr>
      <vt:lpstr>What’s in it for you? Developer</vt:lpstr>
      <vt:lpstr>What’s in it for you? Tester / Business Analist</vt:lpstr>
      <vt:lpstr>Resources</vt:lpstr>
      <vt:lpstr>Retrospective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175</cp:revision>
  <dcterms:created xsi:type="dcterms:W3CDTF">2009-03-27T18:44:00Z</dcterms:created>
  <dcterms:modified xsi:type="dcterms:W3CDTF">2009-05-01T13:45:45Z</dcterms:modified>
</cp:coreProperties>
</file>