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6" r:id="rId17"/>
    <p:sldId id="287" r:id="rId18"/>
    <p:sldId id="278" r:id="rId19"/>
    <p:sldId id="268" r:id="rId20"/>
    <p:sldId id="288" r:id="rId21"/>
    <p:sldId id="269" r:id="rId22"/>
    <p:sldId id="270" r:id="rId23"/>
    <p:sldId id="271" r:id="rId24"/>
    <p:sldId id="289" r:id="rId25"/>
    <p:sldId id="264" r:id="rId26"/>
    <p:sldId id="28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2941" autoAdjust="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08/05/2009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</a:t>
            </a:r>
            <a:r>
              <a:rPr lang="nl-BE" dirty="0" smtClean="0"/>
              <a:t>down with  </a:t>
            </a:r>
            <a:r>
              <a:rPr lang="nl-BE" dirty="0" smtClean="0"/>
              <a:t>real world </a:t>
            </a:r>
            <a:r>
              <a:rPr lang="nl-BE" dirty="0" smtClean="0"/>
              <a:t>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gojko.net/</a:t>
            </a:r>
            <a:r>
              <a:rPr lang="en-US" sz="2400" dirty="0" smtClean="0"/>
              <a:t>    </a:t>
            </a:r>
            <a:endParaRPr lang="en-US" sz="2400" dirty="0" smtClean="0"/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1647</TotalTime>
  <Words>980</Words>
  <Application>Microsoft Office PowerPoint</Application>
  <PresentationFormat>On-screen Show (4:3)</PresentationFormat>
  <Paragraphs>252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DoFixture:</vt:lpstr>
      <vt:lpstr>RowFixture: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194</cp:revision>
  <dcterms:created xsi:type="dcterms:W3CDTF">2009-03-27T18:44:00Z</dcterms:created>
  <dcterms:modified xsi:type="dcterms:W3CDTF">2009-05-08T21:49:38Z</dcterms:modified>
</cp:coreProperties>
</file>