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87" r:id="rId17"/>
    <p:sldId id="286" r:id="rId18"/>
    <p:sldId id="278" r:id="rId19"/>
    <p:sldId id="268" r:id="rId20"/>
    <p:sldId id="288" r:id="rId21"/>
    <p:sldId id="269" r:id="rId22"/>
    <p:sldId id="270" r:id="rId23"/>
    <p:sldId id="271" r:id="rId24"/>
    <p:sldId id="289" r:id="rId25"/>
    <p:sldId id="264" r:id="rId26"/>
    <p:sldId id="28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2941" autoAdjust="0"/>
  </p:normalViewPr>
  <p:slideViewPr>
    <p:cSldViewPr>
      <p:cViewPr varScale="1">
        <p:scale>
          <a:sx n="45" d="100"/>
          <a:sy n="45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good questions to kick it off: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 do we verify that this thing we are going to write is implemented </a:t>
            </a:r>
            <a:r>
              <a:rPr lang="nl-B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and correctly?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you give us a few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Pretend it's magic and it's already delivered –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13/05/2009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</a:t>
            </a:r>
            <a:r>
              <a:rPr lang="nl-BE" i="1" smtClean="0"/>
              <a:t>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1829</TotalTime>
  <Words>878</Words>
  <Application>Microsoft Office PowerPoint</Application>
  <PresentationFormat>On-screen Show (4:3)</PresentationFormat>
  <Paragraphs>236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ColumnFixture:</vt:lpstr>
      <vt:lpstr>RowFixture:</vt:lpstr>
      <vt:lpstr>DoFixture:</vt:lpstr>
      <vt:lpstr>Agile Acceptance Testing with Fitnesse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202</cp:revision>
  <dcterms:created xsi:type="dcterms:W3CDTF">2009-03-27T18:44:00Z</dcterms:created>
  <dcterms:modified xsi:type="dcterms:W3CDTF">2009-05-13T21:45:19Z</dcterms:modified>
</cp:coreProperties>
</file>