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82" r:id="rId11"/>
    <p:sldId id="283" r:id="rId12"/>
    <p:sldId id="257" r:id="rId13"/>
    <p:sldId id="275" r:id="rId14"/>
    <p:sldId id="279" r:id="rId15"/>
    <p:sldId id="280" r:id="rId16"/>
    <p:sldId id="286" r:id="rId17"/>
    <p:sldId id="287" r:id="rId18"/>
    <p:sldId id="278" r:id="rId19"/>
    <p:sldId id="268" r:id="rId20"/>
    <p:sldId id="288" r:id="rId21"/>
    <p:sldId id="269" r:id="rId22"/>
    <p:sldId id="270" r:id="rId23"/>
    <p:sldId id="271" r:id="rId24"/>
    <p:sldId id="264" r:id="rId25"/>
    <p:sldId id="285" r:id="rId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2941" autoAdjust="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Screenshot van elke soort Fixture (gradueel opgebouwd): </a:t>
            </a:r>
          </a:p>
          <a:p>
            <a:pPr>
              <a:buFontTx/>
              <a:buChar char="-"/>
            </a:pPr>
            <a:r>
              <a:rPr lang="nl-BE" dirty="0" smtClean="0"/>
              <a:t>ColumnFixture</a:t>
            </a:r>
            <a:r>
              <a:rPr lang="nl-BE" baseline="0" dirty="0" smtClean="0"/>
              <a:t> -&gt; Class -&gt; Code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Column -&gt; Property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Row or ? -&gt; Execute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RowFixture -&gt; Class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GetType -&gt; return type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Query -&gt; result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Copy current batch()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Screenshot van elke soort Fixture (gradueel opgebouwd): </a:t>
            </a:r>
          </a:p>
          <a:p>
            <a:pPr>
              <a:buFontTx/>
              <a:buChar char="-"/>
            </a:pPr>
            <a:r>
              <a:rPr lang="nl-BE" dirty="0" smtClean="0"/>
              <a:t>ColumnFixture</a:t>
            </a:r>
            <a:r>
              <a:rPr lang="nl-BE" baseline="0" dirty="0" smtClean="0"/>
              <a:t> -&gt; Class -&gt; Code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Column -&gt; Property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Row or ? -&gt; Execute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RowFixture -&gt; Class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GetType -&gt; return type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Query -&gt; result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Copy current batch()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Include Gojko triangle!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Screenshot van elke soort Fixture (gradueel opgebouwd): </a:t>
            </a:r>
          </a:p>
          <a:p>
            <a:pPr>
              <a:buFontTx/>
              <a:buChar char="-"/>
            </a:pPr>
            <a:r>
              <a:rPr lang="nl-BE" dirty="0" smtClean="0"/>
              <a:t>ColumnFixture</a:t>
            </a:r>
            <a:r>
              <a:rPr lang="nl-BE" baseline="0" dirty="0" smtClean="0"/>
              <a:t> -&gt; Class -&gt; Code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Column -&gt; Property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Row or ? -&gt; Execute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RowFixture -&gt; Class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GetType -&gt; return type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Query -&gt; result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Copy current batch()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05/05/2009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gojko.net/fitnesse/" TargetMode="External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Scope of the user story is nailed down</a:t>
            </a:r>
          </a:p>
          <a:p>
            <a:endParaRPr lang="nl-BE" dirty="0" smtClean="0"/>
          </a:p>
          <a:p>
            <a:r>
              <a:rPr lang="nl-BE" dirty="0" smtClean="0"/>
              <a:t>We have real world examples how the user story should work</a:t>
            </a:r>
          </a:p>
          <a:p>
            <a:endParaRPr lang="nl-BE" dirty="0" smtClean="0"/>
          </a:p>
          <a:p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  <a:endParaRPr lang="nl-BE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Iteration 2</a:t>
            </a:r>
            <a:endParaRPr lang="nl-BE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</a:t>
            </a:r>
            <a:r>
              <a:rPr lang="nl-BE" b="1" i="1" dirty="0" smtClean="0"/>
              <a:t>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</a:t>
            </a:r>
            <a:r>
              <a:rPr lang="nl-BE" i="1" dirty="0" smtClean="0"/>
              <a:t>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http://gojko.net/fitnesse/</a:t>
            </a:r>
            <a:r>
              <a:rPr lang="en-US" sz="2400" dirty="0" smtClean="0"/>
              <a:t>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3"/>
            <a:ext cx="7929618" cy="51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72494" cy="5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1616</TotalTime>
  <Words>979</Words>
  <Application>Microsoft Office PowerPoint</Application>
  <PresentationFormat>On-screen Show (4:3)</PresentationFormat>
  <Paragraphs>247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Specification Workshop (10’)</vt:lpstr>
      <vt:lpstr>Did you notice?</vt:lpstr>
      <vt:lpstr>Manage Users &amp; Credits</vt:lpstr>
      <vt:lpstr>Order a snack &amp; show orders</vt:lpstr>
      <vt:lpstr>Executable specifications</vt:lpstr>
      <vt:lpstr>Agile Acceptance Testing with Fitnesse</vt:lpstr>
      <vt:lpstr>Agile Acceptance Testing with Fitnesse</vt:lpstr>
      <vt:lpstr>ColumnFixture:</vt:lpstr>
      <vt:lpstr>DoFixture:</vt:lpstr>
      <vt:lpstr>RowFixture:</vt:lpstr>
      <vt:lpstr>Agile Acceptance Testing with Fitnesse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188</cp:revision>
  <dcterms:created xsi:type="dcterms:W3CDTF">2009-03-27T18:44:00Z</dcterms:created>
  <dcterms:modified xsi:type="dcterms:W3CDTF">2009-05-05T22:02:07Z</dcterms:modified>
</cp:coreProperties>
</file>