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260" r:id="rId10"/>
    <p:sldId id="261" r:id="rId11"/>
    <p:sldId id="262" r:id="rId12"/>
    <p:sldId id="265" r:id="rId13"/>
    <p:sldId id="257" r:id="rId14"/>
    <p:sldId id="275" r:id="rId15"/>
    <p:sldId id="279" r:id="rId16"/>
    <p:sldId id="280" r:id="rId17"/>
    <p:sldId id="287" r:id="rId18"/>
    <p:sldId id="278" r:id="rId19"/>
    <p:sldId id="286" r:id="rId20"/>
    <p:sldId id="268" r:id="rId21"/>
    <p:sldId id="288" r:id="rId22"/>
    <p:sldId id="269" r:id="rId23"/>
    <p:sldId id="270" r:id="rId24"/>
    <p:sldId id="271" r:id="rId25"/>
    <p:sldId id="289" r:id="rId26"/>
    <p:sldId id="264" r:id="rId27"/>
    <p:sldId id="285" r:id="rId2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90669" autoAdjust="0"/>
  </p:normalViewPr>
  <p:slideViewPr>
    <p:cSldViewPr>
      <p:cViewPr>
        <p:scale>
          <a:sx n="75" d="100"/>
          <a:sy n="75" d="100"/>
        </p:scale>
        <p:origin x="-8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good questions to kick it off: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How do we verify that this thing we are going to write is implemented </a:t>
            </a:r>
            <a:r>
              <a:rPr lang="nl-BE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 and correctly?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you give us a few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Pretend it's magic and it's already delivered –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7" y="449868"/>
            <a:ext cx="8072494" cy="52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4" y="449869"/>
            <a:ext cx="79772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2157</TotalTime>
  <Words>890</Words>
  <Application>Microsoft Office PowerPoint</Application>
  <PresentationFormat>On-screen Show (4:3)</PresentationFormat>
  <Paragraphs>241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Slide 9</vt:lpstr>
      <vt:lpstr>Slide 10</vt:lpstr>
      <vt:lpstr>Specification Workshop (10’)</vt:lpstr>
      <vt:lpstr>Did you notice?</vt:lpstr>
      <vt:lpstr>Executable specifications</vt:lpstr>
      <vt:lpstr>Agile Acceptance Testing with Fitnesse</vt:lpstr>
      <vt:lpstr>Agile Acceptance Testing with Fitnesse</vt:lpstr>
      <vt:lpstr>ColumnFixture:</vt:lpstr>
      <vt:lpstr>RowFixture:</vt:lpstr>
      <vt:lpstr>Agile Acceptance Testing with Fitnesse</vt:lpstr>
      <vt:lpstr>DoFixture: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227</cp:revision>
  <dcterms:created xsi:type="dcterms:W3CDTF">2009-03-27T18:44:00Z</dcterms:created>
  <dcterms:modified xsi:type="dcterms:W3CDTF">2009-05-18T18:57:58Z</dcterms:modified>
</cp:coreProperties>
</file>