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57" r:id="rId9"/>
    <p:sldId id="266" r:id="rId10"/>
    <p:sldId id="267" r:id="rId11"/>
    <p:sldId id="268" r:id="rId12"/>
    <p:sldId id="264" r:id="rId13"/>
    <p:sldId id="263" r:id="rId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706" autoAdjust="0"/>
  </p:normalViewPr>
  <p:slideViewPr>
    <p:cSldViewPr>
      <p:cViewPr varScale="1">
        <p:scale>
          <a:sx n="86" d="100"/>
          <a:sy n="86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t>28/03/2009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	Deze personen vragen we hun laptop nu op te starten. </a:t>
            </a:r>
          </a:p>
          <a:p>
            <a:r>
              <a:rPr lang="nl-BE" u="none" baseline="0" dirty="0" smtClean="0"/>
              <a:t>	Tijdens deze 10 minuten zullen we even rondgaan bij deze personen met een USB-stick met de nodige source files.</a:t>
            </a:r>
          </a:p>
          <a:p>
            <a:r>
              <a:rPr lang="nl-BE" u="none" dirty="0" smtClean="0"/>
              <a:t>	We vermelden erbij dat alle source sowieso</a:t>
            </a:r>
            <a:r>
              <a:rPr lang="nl-BE" u="none" baseline="0" dirty="0" smtClean="0"/>
              <a:t> nadien zal beschikbaar zijn.</a:t>
            </a:r>
          </a:p>
          <a:p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  <a:endParaRPr lang="nl-BE" u="sng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de eerste story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Misschien moeten we ook een voorbeeldje van een real world example uitdelen, zodanig dat de mensen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t>11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28/03/2009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Row Fixture</a:t>
            </a:r>
          </a:p>
          <a:p>
            <a:r>
              <a:rPr lang="nl-BE" dirty="0" smtClean="0"/>
              <a:t>Column Fixture</a:t>
            </a:r>
          </a:p>
          <a:p>
            <a:r>
              <a:rPr lang="nl-BE" dirty="0" smtClean="0"/>
              <a:t>Do Fixture</a:t>
            </a:r>
            <a:endParaRPr lang="nl-BE" dirty="0" smtClean="0"/>
          </a:p>
          <a:p>
            <a:r>
              <a:rPr lang="nl-BE" dirty="0" smtClean="0"/>
              <a:t>Action Fixture</a:t>
            </a:r>
          </a:p>
          <a:p>
            <a:endParaRPr lang="nl-BE" dirty="0" smtClean="0"/>
          </a:p>
          <a:p>
            <a:r>
              <a:rPr lang="nl-BE" i="1" dirty="0" smtClean="0">
                <a:solidFill>
                  <a:srgbClr val="FF0000"/>
                </a:solidFill>
              </a:rPr>
              <a:t>P</a:t>
            </a:r>
            <a:r>
              <a:rPr lang="nl-BE" i="1" dirty="0" smtClean="0">
                <a:solidFill>
                  <a:srgbClr val="FF0000"/>
                </a:solidFill>
              </a:rPr>
              <a:t>ascal: ik zou voorstellen dat we enkele acceptatie testen voorbereiden in fit welke de 2 stories coveren, en aan de hand van deze de fixtures uitleggen en de gluecode live maken.</a:t>
            </a:r>
            <a:endParaRPr lang="nl-BE" i="1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Use different Fit fixtures: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2 Suites in Fitnesse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  <a:p>
            <a:pPr lvl="1"/>
            <a:endParaRPr lang="nl-BE" dirty="0" smtClean="0"/>
          </a:p>
          <a:p>
            <a:r>
              <a:rPr lang="nl-BE" i="1" dirty="0" smtClean="0">
                <a:solidFill>
                  <a:srgbClr val="FF0000"/>
                </a:solidFill>
              </a:rPr>
              <a:t>P</a:t>
            </a:r>
            <a:r>
              <a:rPr lang="nl-BE" i="1" dirty="0" smtClean="0">
                <a:solidFill>
                  <a:srgbClr val="FF0000"/>
                </a:solidFill>
              </a:rPr>
              <a:t>ascal: slides nog verder uit te werken... Zit nog met een fun idee in m’n hoofd om het wat ludiek te houden </a:t>
            </a:r>
            <a:r>
              <a:rPr lang="nl-BE" i="1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nl-BE" i="1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Continuous Integration: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i="1" dirty="0" smtClean="0">
                <a:solidFill>
                  <a:srgbClr val="FF0000"/>
                </a:solidFill>
              </a:rPr>
              <a:t>Pascal: Nog verder aan te vullen</a:t>
            </a:r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285860"/>
            <a:ext cx="1081088" cy="137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1285860"/>
            <a:ext cx="1046163" cy="1358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1247473"/>
            <a:ext cx="108780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1219639"/>
            <a:ext cx="1019174" cy="146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15140" y="1213356"/>
            <a:ext cx="1143008" cy="150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evening lunch! So they can </a:t>
            </a:r>
            <a:r>
              <a:rPr lang="nl-BE" i="1" smtClean="0"/>
              <a:t>work longer</a:t>
            </a:r>
            <a:r>
              <a:rPr lang="nl-BE" i="1" dirty="0" smtClean="0"/>
              <a:t>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We define a </a:t>
            </a:r>
            <a:r>
              <a:rPr lang="nl-BE" dirty="0" smtClean="0"/>
              <a:t>product backlog </a:t>
            </a:r>
            <a:r>
              <a:rPr lang="nl-BE" dirty="0" smtClean="0"/>
              <a:t>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</a:t>
            </a:r>
            <a:r>
              <a:rPr lang="nl-BE" dirty="0" smtClean="0"/>
              <a:t>product backlog </a:t>
            </a:r>
            <a:r>
              <a:rPr lang="nl-BE" dirty="0" smtClean="0"/>
              <a:t>together with Mr </a:t>
            </a:r>
            <a:r>
              <a:rPr lang="nl-BE" dirty="0" smtClean="0"/>
              <a:t>W. Fall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01056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7929575" cy="515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001056" cy="515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story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Collaborate in groups of 5 people to:</a:t>
            </a:r>
          </a:p>
          <a:p>
            <a:pPr lvl="1"/>
            <a:r>
              <a:rPr lang="nl-BE" dirty="0" smtClean="0"/>
              <a:t>Specify real world examples for the first user story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</a:t>
            </a:r>
            <a:r>
              <a:rPr lang="en-US" dirty="0" smtClean="0"/>
              <a:t>identify edge cases and negative </a:t>
            </a:r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</a:t>
            </a:r>
            <a:r>
              <a:rPr lang="nl-BE" dirty="0" smtClean="0"/>
              <a:t>what, not how</a:t>
            </a: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</a:t>
            </a:r>
            <a:r>
              <a:rPr lang="nl-BE" dirty="0" smtClean="0"/>
              <a:t>Workshop (10’)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</a:t>
            </a:r>
            <a:r>
              <a:rPr lang="en-US" dirty="0" smtClean="0"/>
              <a:t>examples make us think </a:t>
            </a:r>
            <a:r>
              <a:rPr lang="en-US" dirty="0" smtClean="0"/>
              <a:t>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</a:t>
            </a:r>
            <a:r>
              <a:rPr lang="en-US" dirty="0" smtClean="0"/>
              <a:t>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</a:t>
            </a:r>
            <a:r>
              <a:rPr lang="en-US" dirty="0" smtClean="0"/>
              <a:t>focus on edge cases and alternative </a:t>
            </a:r>
            <a:r>
              <a:rPr lang="en-US" dirty="0" smtClean="0"/>
              <a:t>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</a:t>
            </a:r>
            <a:r>
              <a:rPr lang="en-US" dirty="0" smtClean="0"/>
              <a:t>want to break / cheat the </a:t>
            </a:r>
            <a:r>
              <a:rPr lang="en-US" dirty="0" smtClean="0"/>
              <a:t>system</a:t>
            </a:r>
          </a:p>
          <a:p>
            <a:endParaRPr lang="en-US" dirty="0" smtClean="0"/>
          </a:p>
          <a:p>
            <a:r>
              <a:rPr lang="nl-BE" i="1" dirty="0" smtClean="0"/>
              <a:t>So, Involve </a:t>
            </a:r>
            <a:r>
              <a:rPr lang="nl-BE" i="1" dirty="0" smtClean="0"/>
              <a:t>the whole </a:t>
            </a:r>
            <a:r>
              <a:rPr lang="nl-BE" i="1" dirty="0" smtClean="0"/>
              <a:t>team!</a:t>
            </a:r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Scope of the user story is nailed down</a:t>
            </a:r>
          </a:p>
          <a:p>
            <a:endParaRPr lang="nl-BE" dirty="0" smtClean="0"/>
          </a:p>
          <a:p>
            <a:r>
              <a:rPr lang="nl-BE" dirty="0" smtClean="0"/>
              <a:t>We have real world examples how the user story should work</a:t>
            </a:r>
          </a:p>
          <a:p>
            <a:endParaRPr lang="nl-BE" dirty="0" smtClean="0"/>
          </a:p>
          <a:p>
            <a:r>
              <a:rPr lang="nl-BE" dirty="0" smtClean="0"/>
              <a:t>Lets turn those examples into executable specifications to verify that be have build the wright code.</a:t>
            </a:r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Setup Fitnesse from the zip download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Introduce and compile the demo application.</a:t>
            </a:r>
          </a:p>
          <a:p>
            <a:endParaRPr lang="nl-BE" dirty="0" smtClean="0"/>
          </a:p>
          <a:p>
            <a:r>
              <a:rPr lang="nl-BE" i="1" dirty="0" smtClean="0">
                <a:solidFill>
                  <a:srgbClr val="FF0000"/>
                </a:solidFill>
              </a:rPr>
              <a:t>P</a:t>
            </a:r>
            <a:r>
              <a:rPr lang="nl-BE" i="1" dirty="0" smtClean="0">
                <a:solidFill>
                  <a:srgbClr val="FF0000"/>
                </a:solidFill>
              </a:rPr>
              <a:t>ascal: nog even nadenken wat we in de slides zetten voor dit onderdeel. </a:t>
            </a:r>
            <a:endParaRPr lang="nl-BE" i="1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Setup Fitnesse &amp; demo app: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645</TotalTime>
  <Words>474</Words>
  <Application>Microsoft Office PowerPoint</Application>
  <PresentationFormat>On-screen Show (4:3)</PresentationFormat>
  <Paragraphs>111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Agile Acceptance Testing with Fitnesse</vt:lpstr>
      <vt:lpstr>A wonderful opportunity</vt:lpstr>
      <vt:lpstr>An agile Approach</vt:lpstr>
      <vt:lpstr>Slide 4</vt:lpstr>
      <vt:lpstr>Slide 5</vt:lpstr>
      <vt:lpstr>Specification Workshop (10’)</vt:lpstr>
      <vt:lpstr>Did you notice?</vt:lpstr>
      <vt:lpstr>Executable specifications</vt:lpstr>
      <vt:lpstr>Setup Fitnesse &amp; demo app:</vt:lpstr>
      <vt:lpstr>Use different Fit fixtures:</vt:lpstr>
      <vt:lpstr>Continuous Integration:</vt:lpstr>
      <vt:lpstr>Resources</vt:lpstr>
      <vt:lpstr>Presenters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59</cp:revision>
  <dcterms:created xsi:type="dcterms:W3CDTF">2009-03-27T18:44:00Z</dcterms:created>
  <dcterms:modified xsi:type="dcterms:W3CDTF">2009-03-28T11:21:10Z</dcterms:modified>
</cp:coreProperties>
</file>