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65" r:id="rId9"/>
    <p:sldId id="257" r:id="rId10"/>
    <p:sldId id="275" r:id="rId11"/>
    <p:sldId id="279" r:id="rId12"/>
    <p:sldId id="277" r:id="rId13"/>
    <p:sldId id="280" r:id="rId14"/>
    <p:sldId id="269" r:id="rId15"/>
    <p:sldId id="270" r:id="rId16"/>
    <p:sldId id="271" r:id="rId17"/>
    <p:sldId id="278" r:id="rId18"/>
    <p:sldId id="268" r:id="rId19"/>
    <p:sldId id="264" r:id="rId20"/>
    <p:sldId id="263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6706" autoAdjust="0"/>
  </p:normalViewPr>
  <p:slideViewPr>
    <p:cSldViewPr>
      <p:cViewPr varScale="1">
        <p:scale>
          <a:sx n="86" d="100"/>
          <a:sy n="86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	Deze personen vragen we hun laptop nu op te starten. </a:t>
            </a:r>
          </a:p>
          <a:p>
            <a:r>
              <a:rPr lang="nl-BE" u="none" baseline="0" dirty="0" smtClean="0"/>
              <a:t>	Tijdens deze 10 minuten zullen we even rondgaan bij deze personen met een USB-stick met de nodige source files.</a:t>
            </a:r>
          </a:p>
          <a:p>
            <a:r>
              <a:rPr lang="nl-BE" u="none" dirty="0" smtClean="0"/>
              <a:t>	We vermelden erbij dat alle source sowieso</a:t>
            </a:r>
            <a:r>
              <a:rPr lang="nl-BE" u="none" baseline="0" dirty="0" smtClean="0"/>
              <a:t> nadien zal beschikbaar zijn.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  <a:endParaRPr lang="nl-BE" u="sng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de eerste story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Misschien moeten we ook een voorbeeldje van een real world example uitdelen,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Prerequisites:</a:t>
            </a:r>
          </a:p>
          <a:p>
            <a:r>
              <a:rPr lang="nl-BE" dirty="0" smtClean="0"/>
              <a:t>	- install asp.net mvc</a:t>
            </a:r>
          </a:p>
          <a:p>
            <a:r>
              <a:rPr lang="nl-BE" dirty="0" smtClean="0"/>
              <a:t>	-</a:t>
            </a:r>
            <a:r>
              <a:rPr lang="nl-BE" baseline="0" dirty="0" smtClean="0"/>
              <a:t> java runtime</a:t>
            </a:r>
          </a:p>
          <a:p>
            <a:r>
              <a:rPr lang="nl-BE" baseline="0" dirty="0" smtClean="0"/>
              <a:t>	- visual studio 2008</a:t>
            </a:r>
          </a:p>
          <a:p>
            <a:endParaRPr lang="nl-BE" dirty="0" smtClean="0"/>
          </a:p>
          <a:p>
            <a:r>
              <a:rPr lang="nl-BE" dirty="0" smtClean="0"/>
              <a:t>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r>
              <a:rPr lang="nl-BE" baseline="0" dirty="0" smtClean="0"/>
              <a:t>Dit kunnen we dan mee uitdelen.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None/>
            </a:pPr>
            <a:r>
              <a:rPr lang="nl-BE" baseline="0" dirty="0" smtClean="0"/>
              <a:t>Dit biedt tal van voordelen:</a:t>
            </a:r>
          </a:p>
          <a:p>
            <a:pPr>
              <a:buFontTx/>
              <a:buChar char="-"/>
            </a:pPr>
            <a:r>
              <a:rPr lang="nl-BE" baseline="0" dirty="0" smtClean="0"/>
              <a:t> Voor onszelf hebben we een leidraad.</a:t>
            </a:r>
          </a:p>
          <a:p>
            <a:pPr>
              <a:buFontTx/>
              <a:buChar char="-"/>
            </a:pPr>
            <a:r>
              <a:rPr lang="nl-BE" baseline="0" dirty="0" smtClean="0"/>
              <a:t> De aanwezigen kunnen dit later nog eens overdoen indien ze dit wensen</a:t>
            </a:r>
          </a:p>
          <a:p>
            <a:pPr>
              <a:buFontTx/>
              <a:buChar char="-"/>
            </a:pPr>
            <a:r>
              <a:rPr lang="nl-BE" baseline="0" dirty="0" smtClean="0"/>
              <a:t> Mensen die niet mee coderen kunnen toch mee volgen</a:t>
            </a:r>
          </a:p>
          <a:p>
            <a:pPr>
              <a:buFontTx/>
              <a:buChar char="-"/>
            </a:pPr>
            <a:r>
              <a:rPr lang="nl-BE" baseline="0" dirty="0" smtClean="0"/>
              <a:t> ...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07/04/2009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gojko.net/fitnesse/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 &amp; demo application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880110" lvl="1" indent="-514350"/>
            <a:r>
              <a:rPr lang="nl-BE" b="1" dirty="0" smtClean="0"/>
              <a:t>Introduce and compile the demo </a:t>
            </a:r>
            <a:r>
              <a:rPr lang="nl-BE" b="1" dirty="0" smtClean="0"/>
              <a:t>application</a:t>
            </a:r>
            <a:endParaRPr lang="nl-BE" b="1" i="1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</a:t>
            </a:r>
            <a:r>
              <a:rPr lang="nl-BE" sz="3600" dirty="0" smtClean="0"/>
              <a:t>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 &amp; demo application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</a:t>
            </a:r>
            <a:r>
              <a:rPr lang="nl-BE" sz="3600" dirty="0" smtClean="0"/>
              <a:t>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Mike Cohn’s testing piramid</a:t>
            </a:r>
            <a:endParaRPr lang="nl-BE" dirty="0" smtClean="0">
              <a:solidFill>
                <a:srgbClr val="FF0000"/>
              </a:solidFill>
            </a:endParaRPr>
          </a:p>
          <a:p>
            <a:pPr lvl="1"/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Unit Tests vs Acceptance Tests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Write gluecode for prepared tests</a:t>
            </a:r>
            <a:endParaRPr lang="nl-BE" dirty="0" smtClean="0">
              <a:solidFill>
                <a:srgbClr val="FF0000"/>
              </a:solidFill>
            </a:endParaRPr>
          </a:p>
          <a:p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>
                <a:solidFill>
                  <a:srgbClr val="FF0000"/>
                </a:solidFill>
              </a:rPr>
              <a:t>Types of fixtures to use: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RowFixture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ColumnFixture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DoFixture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ActionFixture</a:t>
            </a:r>
          </a:p>
          <a:p>
            <a:pPr lvl="1"/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Acceptance Tests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</a:t>
            </a:r>
            <a:r>
              <a:rPr lang="en-US" dirty="0" smtClean="0"/>
              <a:t>specifications</a:t>
            </a:r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will understood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</a:t>
            </a:r>
            <a:r>
              <a:rPr lang="en-US" dirty="0" smtClean="0"/>
              <a:t>skip parts of the </a:t>
            </a:r>
            <a:r>
              <a:rPr lang="en-US" dirty="0" smtClean="0"/>
              <a:t>spec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track the development </a:t>
            </a:r>
            <a:r>
              <a:rPr lang="en-US" dirty="0" smtClean="0"/>
              <a:t>progress</a:t>
            </a:r>
          </a:p>
          <a:p>
            <a:endParaRPr lang="en-US" dirty="0" smtClean="0"/>
          </a:p>
          <a:p>
            <a:r>
              <a:rPr lang="en-US" dirty="0" smtClean="0"/>
              <a:t>Save </a:t>
            </a:r>
            <a:r>
              <a:rPr lang="en-US" dirty="0" smtClean="0"/>
              <a:t>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</a:t>
            </a:r>
            <a:r>
              <a:rPr lang="en-GB" dirty="0" smtClean="0"/>
              <a:t>code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</a:t>
            </a:r>
            <a:r>
              <a:rPr lang="en-GB" dirty="0" smtClean="0"/>
              <a:t>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 &amp; demo application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Continuous Integration </a:t>
            </a:r>
            <a:endParaRPr lang="nl-BE" b="1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2 Suites in </a:t>
            </a:r>
            <a:r>
              <a:rPr lang="nl-BE" dirty="0" smtClean="0"/>
              <a:t>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</a:t>
            </a:r>
            <a:r>
              <a:rPr lang="nl-BE" dirty="0" smtClean="0"/>
              <a:t>!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Continuous Integration: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</a:t>
            </a:r>
            <a:r>
              <a:rPr lang="nl-BE" dirty="0" smtClean="0"/>
              <a:t>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  <a:endParaRPr lang="nl-BE" dirty="0" smtClean="0"/>
          </a:p>
          <a:p>
            <a:pPr lvl="1"/>
            <a:r>
              <a:rPr lang="en-US" sz="2400" dirty="0" smtClean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http://gojko.net/fitnesse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 </a:t>
            </a:r>
          </a:p>
          <a:p>
            <a:pPr lvl="1"/>
            <a:r>
              <a:rPr lang="nl-BE" sz="2400" dirty="0" smtClean="0">
                <a:hlinkClick r:id="rId5"/>
              </a:rPr>
              <a:t>http://</a:t>
            </a:r>
            <a:r>
              <a:rPr lang="nl-BE" sz="2400" dirty="0" smtClean="0">
                <a:hlinkClick r:id="rId5"/>
              </a:rPr>
              <a:t>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</a:t>
            </a:r>
            <a:r>
              <a:rPr lang="en-US" sz="2400" dirty="0" smtClean="0">
                <a:hlinkClick r:id="rId6"/>
              </a:rPr>
              <a:t>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 &amp; demo application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</a:t>
            </a:r>
            <a:r>
              <a:rPr lang="nl-BE" i="1" smtClean="0"/>
              <a:t>work longer</a:t>
            </a:r>
            <a:r>
              <a:rPr lang="nl-BE" i="1" dirty="0" smtClean="0"/>
              <a:t>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929575" cy="515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01056" cy="515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story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Collaborate in groups of 5 people to:</a:t>
            </a:r>
          </a:p>
          <a:p>
            <a:pPr lvl="1"/>
            <a:r>
              <a:rPr lang="nl-BE" dirty="0" smtClean="0"/>
              <a:t>Specify real world examples for the first user story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Scope of the user story is nailed down</a:t>
            </a:r>
          </a:p>
          <a:p>
            <a:endParaRPr lang="nl-BE" dirty="0" smtClean="0"/>
          </a:p>
          <a:p>
            <a:r>
              <a:rPr lang="nl-BE" dirty="0" smtClean="0"/>
              <a:t>We have real world examples how the user story should work</a:t>
            </a:r>
          </a:p>
          <a:p>
            <a:endParaRPr lang="nl-BE" dirty="0" smtClean="0"/>
          </a:p>
          <a:p>
            <a:r>
              <a:rPr lang="nl-BE" dirty="0" smtClean="0"/>
              <a:t>Lets turn those examples into executable specifications to verify that be have build the wright code.</a:t>
            </a:r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765</TotalTime>
  <Words>612</Words>
  <Application>Microsoft Office PowerPoint</Application>
  <PresentationFormat>On-screen Show (4:3)</PresentationFormat>
  <Paragraphs>192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Agile Acceptance Testing with Fitnesse</vt:lpstr>
      <vt:lpstr>Agile Acceptance Testing with Fitnesse</vt:lpstr>
      <vt:lpstr>A wonderful opportunity</vt:lpstr>
      <vt:lpstr>An agile Approach</vt:lpstr>
      <vt:lpstr>Slide 5</vt:lpstr>
      <vt:lpstr>Slide 6</vt:lpstr>
      <vt:lpstr>Specification Workshop (10’)</vt:lpstr>
      <vt:lpstr>Did you notice?</vt:lpstr>
      <vt:lpstr>Executable specifications</vt:lpstr>
      <vt:lpstr>Agile Acceptance Testing with Fitnesse</vt:lpstr>
      <vt:lpstr>Agile Acceptance Testing with Fitnesse</vt:lpstr>
      <vt:lpstr>Unit Tests vs Acceptance Tests</vt:lpstr>
      <vt:lpstr>Implement Acceptance Tests</vt:lpstr>
      <vt:lpstr>What’s in it for you? ScrumMaster / Product Owner</vt:lpstr>
      <vt:lpstr>What’s in it for you? Developer</vt:lpstr>
      <vt:lpstr>What’s in it for you? Tester / Business Analist</vt:lpstr>
      <vt:lpstr>Agile Acceptance Testing with Fitnesse</vt:lpstr>
      <vt:lpstr>Continuous Integration:</vt:lpstr>
      <vt:lpstr>Resources</vt:lpstr>
      <vt:lpstr>Presenters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99</cp:revision>
  <dcterms:created xsi:type="dcterms:W3CDTF">2009-03-27T18:44:00Z</dcterms:created>
  <dcterms:modified xsi:type="dcterms:W3CDTF">2009-04-07T21:12:05Z</dcterms:modified>
</cp:coreProperties>
</file>