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60" r:id="rId10"/>
    <p:sldId id="261" r:id="rId11"/>
    <p:sldId id="262" r:id="rId12"/>
    <p:sldId id="265" r:id="rId13"/>
    <p:sldId id="257" r:id="rId14"/>
    <p:sldId id="294" r:id="rId15"/>
    <p:sldId id="291" r:id="rId16"/>
    <p:sldId id="292" r:id="rId17"/>
    <p:sldId id="293" r:id="rId18"/>
    <p:sldId id="295" r:id="rId19"/>
    <p:sldId id="298" r:id="rId20"/>
    <p:sldId id="280" r:id="rId21"/>
    <p:sldId id="296" r:id="rId22"/>
    <p:sldId id="299" r:id="rId23"/>
    <p:sldId id="300" r:id="rId24"/>
    <p:sldId id="268" r:id="rId25"/>
    <p:sldId id="297" r:id="rId26"/>
    <p:sldId id="269" r:id="rId27"/>
    <p:sldId id="270" r:id="rId28"/>
    <p:sldId id="271" r:id="rId29"/>
    <p:sldId id="289" r:id="rId30"/>
    <p:sldId id="264" r:id="rId31"/>
    <p:sldId id="285" r:id="rId32"/>
  </p:sldIdLst>
  <p:sldSz cx="9144000" cy="6858000" type="screen4x3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93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9580/how-do-i-add-fitnesse-pages-to-version-contro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Introduce ourselves.</a:t>
            </a:r>
          </a:p>
          <a:p>
            <a:r>
              <a:rPr lang="nl-BE" dirty="0" smtClean="0"/>
              <a:t>Hand-out this as a reference A5 @ the end of the session.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Michel</a:t>
            </a:r>
            <a:r>
              <a:rPr lang="nl-BE" baseline="0" dirty="0" smtClean="0"/>
              <a:t> doet live de setup terwijl de slides getoond worden.</a:t>
            </a:r>
          </a:p>
          <a:p>
            <a:r>
              <a:rPr lang="nl-BE" baseline="0" dirty="0" smtClean="0"/>
              <a:t>Nadien voert iedereen GetLatest.bat uit.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Groene kaart = I’m up and running!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3"/>
              </a:rPr>
              <a:t>http://stackoverflow.com/questions/249580/how-do-i-add-fitnesse-pages-to-version-control</a:t>
            </a:r>
            <a:r>
              <a:rPr lang="nl-BE" dirty="0" smtClean="0"/>
              <a:t>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aseline="0" dirty="0" smtClean="0"/>
              <a:t>Detailled Setup.docx can be downloaded from Google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baseline="0" dirty="0" smtClean="0"/>
              <a:t>First Story to order snacks:</a:t>
            </a:r>
          </a:p>
          <a:p>
            <a:r>
              <a:rPr lang="nl-BE" baseline="0" dirty="0" smtClean="0"/>
              <a:t>Implement 1st test: Order Snack for User With Insufficient Credit.</a:t>
            </a:r>
          </a:p>
          <a:p>
            <a:r>
              <a:rPr lang="nl-BE" baseline="0" dirty="0" smtClean="0"/>
              <a:t>Hand out the translation of the Specification Workshop to Fitnesse tables of the first test.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Implement 2nd test: Order Snack for User With Enough Credit.</a:t>
            </a:r>
          </a:p>
          <a:p>
            <a:r>
              <a:rPr lang="nl-BE" baseline="0" dirty="0" smtClean="0"/>
              <a:t>  Without Get Today’s Orders. (RowFixture -&gt; in iteration 2)</a:t>
            </a:r>
          </a:p>
          <a:p>
            <a:r>
              <a:rPr lang="nl-BE" baseline="0" dirty="0" smtClean="0"/>
              <a:t>  Without checking the credit. (Return Values in DoFixture – in iteration 2)</a:t>
            </a:r>
          </a:p>
          <a:p>
            <a:endParaRPr lang="nl-BE" baseline="0" dirty="0" smtClean="0"/>
          </a:p>
          <a:p>
            <a:r>
              <a:rPr lang="nl-BE" baseline="0" dirty="0" smtClean="0"/>
              <a:t>Use SetUp to Import Namespaces.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  <a:p>
            <a:endParaRPr lang="nl-BE" baseline="0" dirty="0" smtClean="0"/>
          </a:p>
          <a:p>
            <a:r>
              <a:rPr lang="nl-BE" baseline="0" dirty="0" smtClean="0"/>
              <a:t>Ask the green/red question which PO’s accept the first test? And the second? (they didn’t get the fixture print-out of the second)</a:t>
            </a:r>
          </a:p>
          <a:p>
            <a:endParaRPr lang="nl-BE" baseline="0" dirty="0" smtClean="0"/>
          </a:p>
          <a:p>
            <a:r>
              <a:rPr lang="nl-BE" baseline="0" dirty="0" smtClean="0"/>
              <a:t>1st tests gets accepted by Product Owner.</a:t>
            </a:r>
          </a:p>
          <a:p>
            <a:r>
              <a:rPr lang="nl-BE" baseline="0" dirty="0" smtClean="0"/>
              <a:t>2nd is not accepted -&gt; not complete According to Acceptance Criteria on the User Story. (too bad </a:t>
            </a:r>
            <a:r>
              <a:rPr lang="nl-BE" baseline="0" dirty="0" smtClean="0">
                <a:sym typeface="Wingdings" pitchFamily="2" charset="2"/>
              </a:rPr>
              <a:t>)</a:t>
            </a:r>
            <a:endParaRPr lang="nl-BE" baseline="0" dirty="0" smtClean="0"/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Second Story to manage credits: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first test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second to the WorkInProgressSuite.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Implement ManageCredit </a:t>
            </a:r>
            <a:r>
              <a:rPr lang="nl-BE" baseline="0" smtClean="0"/>
              <a:t>User Story via Spreadsheet to Fitnesse</a:t>
            </a:r>
            <a:endParaRPr lang="nl-BE" baseline="0" dirty="0" smtClean="0"/>
          </a:p>
          <a:p>
            <a:pPr lvl="0">
              <a:buFontTx/>
              <a:buChar char="-"/>
            </a:pPr>
            <a:endParaRPr lang="nl-BE" dirty="0" smtClean="0"/>
          </a:p>
          <a:p>
            <a:pPr lvl="0">
              <a:buFontTx/>
              <a:buChar char="-"/>
            </a:pPr>
            <a:r>
              <a:rPr lang="nl-BE" dirty="0" smtClean="0"/>
              <a:t>Let PO Accept. Green/Red?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r>
              <a:rPr lang="nl-BE" dirty="0" smtClean="0"/>
              <a:t>Don’t mind the ringing of the Pomodoro Timer. It’s there 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</a:t>
            </a:r>
          </a:p>
          <a:p>
            <a:pPr lvl="0">
              <a:buFontTx/>
              <a:buChar char="-"/>
            </a:pPr>
            <a:r>
              <a:rPr lang="nl-BE" dirty="0" smtClean="0"/>
              <a:t>Demo debugging with TestDriven.Net?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05/06/2009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Development.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developers.sun.com/downloads/top.jsp" TargetMode="External"/><Relationship Id="rId4" Type="http://schemas.openxmlformats.org/officeDocument/2006/relationships/hyperlink" Target="http://sourceforge.net/projects/fitnessedot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/?ed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Latest version of FitNesse</a:t>
            </a:r>
          </a:p>
          <a:p>
            <a:pPr marL="880110" lvl="1" indent="-514350"/>
            <a:r>
              <a:rPr lang="en-US" sz="2000" u="sng" dirty="0" smtClean="0">
                <a:hlinkClick r:id="rId3"/>
              </a:rPr>
              <a:t>http://fitnesse.org/FitNesseDevelopment.DownLoad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into a directory of your choice (</a:t>
            </a:r>
            <a:r>
              <a:rPr lang="en-US" sz="2000" dirty="0" err="1" smtClean="0"/>
              <a:t>f.e</a:t>
            </a:r>
            <a:r>
              <a:rPr lang="en-US" sz="2000" dirty="0" smtClean="0"/>
              <a:t>. d:\Fitnesse)</a:t>
            </a:r>
          </a:p>
          <a:p>
            <a:pPr marL="624078" indent="-514350">
              <a:buNone/>
            </a:pPr>
            <a:endParaRPr lang="nl-BE" dirty="0" smtClean="0"/>
          </a:p>
          <a:p>
            <a:pPr marL="624078" indent="-514350"/>
            <a:r>
              <a:rPr lang="nl-BE" dirty="0" smtClean="0"/>
              <a:t>.Net 2.0 testrunner</a:t>
            </a:r>
          </a:p>
          <a:p>
            <a:pPr marL="880110" lvl="1" indent="-514350"/>
            <a:r>
              <a:rPr lang="en-US" sz="2000" u="sng" dirty="0" smtClean="0">
                <a:hlinkClick r:id="rId4"/>
              </a:rPr>
              <a:t>http://sourceforge.net/projects/fitnessedotnet/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to d:\Fitnesse\Dotnet2</a:t>
            </a:r>
            <a:endParaRPr lang="nl-BE" sz="2000" dirty="0" smtClean="0"/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Java Runtime Environment</a:t>
            </a:r>
          </a:p>
          <a:p>
            <a:pPr marL="880110" lvl="1" indent="-514350"/>
            <a:r>
              <a:rPr lang="nl-BE" sz="2000" dirty="0" smtClean="0">
                <a:hlinkClick r:id="rId5"/>
              </a:rPr>
              <a:t>http://developers.sun.com/downloads/top.jsp</a:t>
            </a:r>
            <a:endParaRPr lang="nl-BE" sz="2000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(1/3)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Getting the sources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Customize port FitNesse is running on</a:t>
            </a:r>
          </a:p>
          <a:p>
            <a:pPr marL="624078" indent="-514350"/>
            <a:r>
              <a:rPr lang="nl-BE" dirty="0" smtClean="0"/>
              <a:t>Location of java.exe</a:t>
            </a:r>
          </a:p>
          <a:p>
            <a:pPr marL="624078" indent="-514350"/>
            <a:r>
              <a:rPr lang="nl-BE" dirty="0" smtClean="0"/>
              <a:t>Optional: disable versioning system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run.bat: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-jar fitnesse.jar %1 %2 %3 %4 %5 </a:t>
            </a:r>
            <a:r>
              <a:rPr lang="en-US" sz="1600" b="1" dirty="0" smtClean="0"/>
              <a:t>-p 8888 –e 0</a:t>
            </a:r>
          </a:p>
          <a:p>
            <a:pPr marL="880110" lvl="1" indent="-514350"/>
            <a:endParaRPr lang="en-US" sz="1600" b="1" dirty="0" smtClean="0"/>
          </a:p>
          <a:p>
            <a:pPr marL="624078" indent="-514350"/>
            <a:r>
              <a:rPr lang="nl-BE" dirty="0" smtClean="0"/>
              <a:t>stop.bat: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-cp fitnesse.jar </a:t>
            </a:r>
            <a:r>
              <a:rPr lang="en-US" sz="1600" dirty="0" err="1" smtClean="0"/>
              <a:t>fitnesse.Shutdown</a:t>
            </a:r>
            <a:r>
              <a:rPr lang="en-US" sz="1600" dirty="0" smtClean="0"/>
              <a:t> %1 %2 %3 %4 %5 –</a:t>
            </a:r>
            <a:r>
              <a:rPr lang="en-US" sz="1600" b="1" dirty="0" smtClean="0"/>
              <a:t>p 8888</a:t>
            </a:r>
            <a:endParaRPr lang="nl-BE" sz="1600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(2/3)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run.bat / stop.bat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en-US" u="sng" dirty="0" smtClean="0">
                <a:hlinkClick r:id="rId3"/>
              </a:rPr>
              <a:t>http://localhost:888/?edit</a:t>
            </a:r>
            <a:endParaRPr lang="nl-BE" dirty="0" smtClean="0"/>
          </a:p>
          <a:p>
            <a:pPr marL="624078" indent="-514350"/>
            <a:endParaRPr lang="nl-BE" dirty="0" smtClean="0"/>
          </a:p>
          <a:p>
            <a:r>
              <a:rPr lang="en-US" dirty="0" smtClean="0"/>
              <a:t>!path classes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!path fitnesse.jar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!path dotnet2\*.dll 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!define COMMAND_PATTERN {%m %p} </a:t>
            </a:r>
            <a:br>
              <a:rPr lang="en-US" b="1" dirty="0" smtClean="0"/>
            </a:br>
            <a:r>
              <a:rPr lang="en-US" b="1" dirty="0" smtClean="0"/>
              <a:t>!define TEST_RUNNER {dotnet2\FitServer.exe} </a:t>
            </a:r>
            <a:br>
              <a:rPr lang="en-US" b="1" dirty="0" smtClean="0"/>
            </a:br>
            <a:r>
              <a:rPr lang="en-US" b="1" dirty="0" smtClean="0"/>
              <a:t>!define PATH_SEPARATOR {;}</a:t>
            </a:r>
            <a:endParaRPr lang="nl-BE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(3/3)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Root page</a:t>
            </a:r>
            <a:endParaRPr lang="nl-BE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b="1" i="1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Closing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2382</TotalTime>
  <Words>1381</Words>
  <Application>Microsoft Office PowerPoint</Application>
  <PresentationFormat>On-screen Show (4:3)</PresentationFormat>
  <Paragraphs>330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Slide 9</vt:lpstr>
      <vt:lpstr>Slide 10</vt:lpstr>
      <vt:lpstr>Specification Workshop (10’)</vt:lpstr>
      <vt:lpstr>Did you notice?</vt:lpstr>
      <vt:lpstr>Executable specifications</vt:lpstr>
      <vt:lpstr>Agile Acceptance Testing with Fitnesse</vt:lpstr>
      <vt:lpstr>FitNesse Setup (1/3) Getting the sources</vt:lpstr>
      <vt:lpstr>FitNesse Setup (2/3) Custmize run.bat / stop.bat</vt:lpstr>
      <vt:lpstr>FitNesse Setup (3/3) Custmize Root page</vt:lpstr>
      <vt:lpstr>Agile Acceptance Testing with Fitnesse</vt:lpstr>
      <vt:lpstr>DoFixture:</vt:lpstr>
      <vt:lpstr>ColumnFixture:</vt:lpstr>
      <vt:lpstr>Agile Acceptance Testing with Fitnesse</vt:lpstr>
      <vt:lpstr>RowFixture:</vt:lpstr>
      <vt:lpstr>DoFixture: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305</cp:revision>
  <dcterms:created xsi:type="dcterms:W3CDTF">2009-03-27T18:44:00Z</dcterms:created>
  <dcterms:modified xsi:type="dcterms:W3CDTF">2009-06-05T12:22:23Z</dcterms:modified>
</cp:coreProperties>
</file>