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63" r:id="rId3"/>
    <p:sldId id="258" r:id="rId4"/>
    <p:sldId id="272" r:id="rId5"/>
    <p:sldId id="259" r:id="rId6"/>
    <p:sldId id="260" r:id="rId7"/>
    <p:sldId id="261" r:id="rId8"/>
    <p:sldId id="262" r:id="rId9"/>
    <p:sldId id="265" r:id="rId10"/>
    <p:sldId id="282" r:id="rId11"/>
    <p:sldId id="283" r:id="rId12"/>
    <p:sldId id="257" r:id="rId13"/>
    <p:sldId id="275" r:id="rId14"/>
    <p:sldId id="279" r:id="rId15"/>
    <p:sldId id="280" r:id="rId16"/>
    <p:sldId id="287" r:id="rId17"/>
    <p:sldId id="286" r:id="rId18"/>
    <p:sldId id="278" r:id="rId19"/>
    <p:sldId id="268" r:id="rId20"/>
    <p:sldId id="288" r:id="rId21"/>
    <p:sldId id="269" r:id="rId22"/>
    <p:sldId id="270" r:id="rId23"/>
    <p:sldId id="271" r:id="rId24"/>
    <p:sldId id="289" r:id="rId25"/>
    <p:sldId id="264" r:id="rId26"/>
    <p:sldId id="285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2941" autoAdjust="0"/>
  </p:normalViewPr>
  <p:slideViewPr>
    <p:cSldViewPr>
      <p:cViewPr varScale="1">
        <p:scale>
          <a:sx n="70" d="100"/>
          <a:sy n="70" d="100"/>
        </p:scale>
        <p:origin x="-20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Ask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5. (heterogeen)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mensen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(ook uitprinten en uitdelen voor iLean -&gt; 1 projector)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Cards- Misschien moeten we een hands-on lab voorzien waarbij stap voor stap</a:t>
            </a:r>
            <a:r>
              <a:rPr lang="nl-BE" baseline="0" dirty="0" smtClean="0"/>
              <a:t> uitgelegd staat wat er dient te gebeuren.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Rood? Ik zit vast!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DoFixture)</a:t>
            </a: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10/05/2009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285860"/>
            <a:ext cx="37814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643152">
            <a:off x="4138333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38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85860"/>
            <a:ext cx="36004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92" y="3143248"/>
            <a:ext cx="3638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2114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786322"/>
            <a:ext cx="5524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643042" y="3571876"/>
            <a:ext cx="1571636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1736" y="3643314"/>
            <a:ext cx="121444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0232" y="3643314"/>
            <a:ext cx="3286148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57554" y="3643314"/>
            <a:ext cx="3500462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Biography 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b="1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lunch! 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03"/>
            <a:ext cx="7929618" cy="51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8072494" cy="509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story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Collaborate in groups of 5 people to:</a:t>
            </a:r>
          </a:p>
          <a:p>
            <a:pPr lvl="1"/>
            <a:r>
              <a:rPr lang="nl-BE" dirty="0" smtClean="0"/>
              <a:t>Specify real world examples for the first user story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1647</TotalTime>
  <Words>872</Words>
  <Application>Microsoft Office PowerPoint</Application>
  <PresentationFormat>On-screen Show (4:3)</PresentationFormat>
  <Paragraphs>228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Agile Acceptance Testing with Fitnesse</vt:lpstr>
      <vt:lpstr>Biography Presenters</vt:lpstr>
      <vt:lpstr>Agile Acceptance Testing with Fitnesse</vt:lpstr>
      <vt:lpstr>A wonderful opportunity</vt:lpstr>
      <vt:lpstr>An agile Approach</vt:lpstr>
      <vt:lpstr>Slide 6</vt:lpstr>
      <vt:lpstr>Slide 7</vt:lpstr>
      <vt:lpstr>Specification Workshop (10’)</vt:lpstr>
      <vt:lpstr>Did you notice?</vt:lpstr>
      <vt:lpstr>Manage Users &amp; Credits</vt:lpstr>
      <vt:lpstr>Order a snack &amp; show orders</vt:lpstr>
      <vt:lpstr>Executable specifications</vt:lpstr>
      <vt:lpstr>Agile Acceptance Testing with Fitnesse</vt:lpstr>
      <vt:lpstr>Agile Acceptance Testing with Fitnesse</vt:lpstr>
      <vt:lpstr>ColumnFixture:</vt:lpstr>
      <vt:lpstr>RowFixture:</vt:lpstr>
      <vt:lpstr>DoFixture:</vt:lpstr>
      <vt:lpstr>Agile Acceptance Testing with Fitnesse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196</cp:revision>
  <dcterms:created xsi:type="dcterms:W3CDTF">2009-03-27T18:44:00Z</dcterms:created>
  <dcterms:modified xsi:type="dcterms:W3CDTF">2009-05-10T18:56:38Z</dcterms:modified>
</cp:coreProperties>
</file>