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63" r:id="rId3"/>
    <p:sldId id="258" r:id="rId4"/>
    <p:sldId id="272" r:id="rId5"/>
    <p:sldId id="259" r:id="rId6"/>
    <p:sldId id="260" r:id="rId7"/>
    <p:sldId id="261" r:id="rId8"/>
    <p:sldId id="282" r:id="rId9"/>
    <p:sldId id="283" r:id="rId10"/>
    <p:sldId id="262" r:id="rId11"/>
    <p:sldId id="265" r:id="rId12"/>
    <p:sldId id="257" r:id="rId13"/>
    <p:sldId id="275" r:id="rId14"/>
    <p:sldId id="279" r:id="rId15"/>
    <p:sldId id="280" r:id="rId16"/>
    <p:sldId id="278" r:id="rId17"/>
    <p:sldId id="268" r:id="rId18"/>
    <p:sldId id="269" r:id="rId19"/>
    <p:sldId id="270" r:id="rId20"/>
    <p:sldId id="271" r:id="rId21"/>
    <p:sldId id="264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8" autoAdjust="0"/>
    <p:restoredTop sz="62941" autoAdjust="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	Deze personen vragen we hun laptop nu op te starten. </a:t>
            </a:r>
          </a:p>
          <a:p>
            <a:r>
              <a:rPr lang="nl-BE" u="none" baseline="0" dirty="0" smtClean="0"/>
              <a:t>	Tijdens deze 10 minuten zullen we even rondgaan bij deze personen met een USB-stick met de nodige source files.</a:t>
            </a:r>
          </a:p>
          <a:p>
            <a:r>
              <a:rPr lang="nl-BE" u="none" dirty="0" smtClean="0"/>
              <a:t>	We vermelden erbij dat alle source sowieso</a:t>
            </a:r>
            <a:r>
              <a:rPr lang="nl-BE" u="none" baseline="0" dirty="0" smtClean="0"/>
              <a:t> nadien zal beschikbaar zijn.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  <a:endParaRPr lang="nl-BE" u="sng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de eerste story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Misschien moeten we ook een voorbeeldje van een real world example uitdelen,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	Deze personen vragen we hun laptop nu op te starten. </a:t>
            </a:r>
          </a:p>
          <a:p>
            <a:r>
              <a:rPr lang="nl-BE" u="none" baseline="0" dirty="0" smtClean="0"/>
              <a:t>	Tijdens deze 10 minuten zullen we even rondgaan bij deze personen met een USB-stick met de nodige source files.</a:t>
            </a:r>
          </a:p>
          <a:p>
            <a:r>
              <a:rPr lang="nl-BE" u="none" dirty="0" smtClean="0"/>
              <a:t>	We vermelden erbij dat alle source sowieso</a:t>
            </a:r>
            <a:r>
              <a:rPr lang="nl-BE" u="none" baseline="0" dirty="0" smtClean="0"/>
              <a:t> nadien zal beschikbaar zijn.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  <a:endParaRPr lang="nl-BE" u="sng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de eerste story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Misschien moeten we ook een voorbeeldje van een real world example uitdelen,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	Deze personen vragen we hun laptop nu op te starten. </a:t>
            </a:r>
          </a:p>
          <a:p>
            <a:r>
              <a:rPr lang="nl-BE" u="none" baseline="0" dirty="0" smtClean="0"/>
              <a:t>	Tijdens deze 10 minuten zullen we even rondgaan bij deze personen met een USB-stick met de nodige source files.</a:t>
            </a:r>
          </a:p>
          <a:p>
            <a:r>
              <a:rPr lang="nl-BE" u="none" dirty="0" smtClean="0"/>
              <a:t>	We vermelden erbij dat alle source sowieso</a:t>
            </a:r>
            <a:r>
              <a:rPr lang="nl-BE" u="none" baseline="0" dirty="0" smtClean="0"/>
              <a:t> nadien zal beschikbaar zijn.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  <a:endParaRPr lang="nl-BE" u="sng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de eerste story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Misschien moeten we ook een voorbeeldje van een real world example uitdelen,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Prerequisites:</a:t>
            </a:r>
          </a:p>
          <a:p>
            <a:endParaRPr lang="nl-BE" dirty="0" smtClean="0"/>
          </a:p>
          <a:p>
            <a:r>
              <a:rPr lang="nl-BE" baseline="0" dirty="0" smtClean="0"/>
              <a:t>	- visual studio 2008</a:t>
            </a:r>
          </a:p>
          <a:p>
            <a:endParaRPr lang="nl-BE" dirty="0" smtClean="0"/>
          </a:p>
          <a:p>
            <a:r>
              <a:rPr lang="nl-BE" dirty="0" smtClean="0"/>
              <a:t>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r>
              <a:rPr lang="nl-BE" baseline="0" dirty="0" smtClean="0"/>
              <a:t>Dit kunnen we dan mee uitdelen.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baseline="0" dirty="0" smtClean="0"/>
              <a:t>Dit biedt tal van voordelen:</a:t>
            </a:r>
          </a:p>
          <a:p>
            <a:pPr>
              <a:buFontTx/>
              <a:buChar char="-"/>
            </a:pPr>
            <a:r>
              <a:rPr lang="nl-BE" baseline="0" dirty="0" smtClean="0"/>
              <a:t> Voor onszelf hebben we een leidraad.</a:t>
            </a:r>
          </a:p>
          <a:p>
            <a:pPr>
              <a:buFontTx/>
              <a:buChar char="-"/>
            </a:pPr>
            <a:r>
              <a:rPr lang="nl-BE" baseline="0" dirty="0" smtClean="0"/>
              <a:t> De aanwezigen kunnen dit later nog eens overdoen indien ze dit wensen</a:t>
            </a:r>
          </a:p>
          <a:p>
            <a:pPr>
              <a:buFontTx/>
              <a:buChar char="-"/>
            </a:pPr>
            <a:r>
              <a:rPr lang="nl-BE" baseline="0" dirty="0" smtClean="0"/>
              <a:t> Mensen die niet mee coderen kunnen toch mee volgen</a:t>
            </a:r>
          </a:p>
          <a:p>
            <a:pPr>
              <a:buFontTx/>
              <a:buChar char="-"/>
            </a:pPr>
            <a:r>
              <a:rPr lang="nl-BE" baseline="0" dirty="0" smtClean="0"/>
              <a:t> </a:t>
            </a:r>
            <a:r>
              <a:rPr lang="nl-BE" baseline="0" dirty="0" smtClean="0"/>
              <a:t>...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30/04/2009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gojko.net/fitnesse/" TargetMode="Externa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Scope of the user story is nailed down</a:t>
            </a:r>
          </a:p>
          <a:p>
            <a:endParaRPr lang="nl-BE" dirty="0" smtClean="0"/>
          </a:p>
          <a:p>
            <a:r>
              <a:rPr lang="nl-BE" dirty="0" smtClean="0"/>
              <a:t>We have real world examples how the user story should work</a:t>
            </a:r>
          </a:p>
          <a:p>
            <a:endParaRPr lang="nl-BE" dirty="0" smtClean="0"/>
          </a:p>
          <a:p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 &amp; demo application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Write gluecode for prepared tests</a:t>
            </a:r>
          </a:p>
          <a:p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Types of fixtures to use: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RowFixture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ColumnFixture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DoFixture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ActionFixture</a:t>
            </a:r>
          </a:p>
          <a:p>
            <a:pPr lvl="1"/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Acceptance Tests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Continuous Integration 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</a:t>
            </a:r>
            <a:r>
              <a:rPr lang="nl-BE" dirty="0" smtClean="0"/>
              <a:t> </a:t>
            </a:r>
            <a:r>
              <a:rPr lang="nl-BE" dirty="0" smtClean="0"/>
              <a:t>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</a:t>
            </a:r>
            <a:r>
              <a:rPr lang="nl-BE" dirty="0" smtClean="0"/>
              <a:t>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Continuous Integration: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understood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http://gojko.net/fitnesse/</a:t>
            </a:r>
            <a:r>
              <a:rPr lang="en-US" sz="2400" dirty="0" smtClean="0"/>
              <a:t>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929575" cy="515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01056" cy="515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85860"/>
            <a:ext cx="3781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2643152">
            <a:off x="4138333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3143248"/>
            <a:ext cx="4838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36004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92" y="3143248"/>
            <a:ext cx="3638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1144</TotalTime>
  <Words>783</Words>
  <Application>Microsoft Office PowerPoint</Application>
  <PresentationFormat>On-screen Show (4:3)</PresentationFormat>
  <Paragraphs>225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Slide 6</vt:lpstr>
      <vt:lpstr>Slide 7</vt:lpstr>
      <vt:lpstr>Manage Users &amp; Credits</vt:lpstr>
      <vt:lpstr>Order a snack &amp; show orders</vt:lpstr>
      <vt:lpstr>Specification Workshop (10’)</vt:lpstr>
      <vt:lpstr>Did you notice?</vt:lpstr>
      <vt:lpstr>Executable specifications</vt:lpstr>
      <vt:lpstr>Agile Acceptance Testing with Fitnesse</vt:lpstr>
      <vt:lpstr>Agile Acceptance Testing with Fitnesse</vt:lpstr>
      <vt:lpstr>Implement Acceptance Tests</vt:lpstr>
      <vt:lpstr>Agile Acceptance Testing with Fitnesse</vt:lpstr>
      <vt:lpstr>Continuous Integration:</vt:lpstr>
      <vt:lpstr>What’s in it for you? ScrumMaster / Product Owner</vt:lpstr>
      <vt:lpstr>What’s in it for you? Developer</vt:lpstr>
      <vt:lpstr>What’s in it for you? Tester / Business Analist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138</cp:revision>
  <dcterms:created xsi:type="dcterms:W3CDTF">2009-03-27T18:44:00Z</dcterms:created>
  <dcterms:modified xsi:type="dcterms:W3CDTF">2009-04-30T15:35:20Z</dcterms:modified>
</cp:coreProperties>
</file>