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3" r:id="rId24"/>
    <p:sldId id="294" r:id="rId25"/>
    <p:sldId id="295" r:id="rId26"/>
    <p:sldId id="296" r:id="rId27"/>
    <p:sldId id="297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71" r:id="rId37"/>
    <p:sldId id="272" r:id="rId38"/>
    <p:sldId id="273" r:id="rId39"/>
    <p:sldId id="274" r:id="rId40"/>
    <p:sldId id="275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325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You don’t have to agree..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86512" y="2857496"/>
            <a:ext cx="42862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CreateZorgbehoevendeDto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      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4214818"/>
            <a:ext cx="10502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4143380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1357322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34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Buildserver: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2457</TotalTime>
  <Words>552</Words>
  <Application>Microsoft Office PowerPoint</Application>
  <PresentationFormat>On-screen Show (4:3)</PresentationFormat>
  <Paragraphs>182</Paragraphs>
  <Slides>41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Data: Migrations</vt:lpstr>
      <vt:lpstr>Data: Migrations</vt:lpstr>
      <vt:lpstr>Data: Migrations</vt:lpstr>
      <vt:lpstr>Data: Migrations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Buildserver: TeamCity</vt:lpstr>
      <vt:lpstr>Buildserver: TeamCity</vt:lpstr>
      <vt:lpstr>Buildserver: TeamCity</vt:lpstr>
      <vt:lpstr>Buildserver: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119</cp:revision>
  <dcterms:created xsi:type="dcterms:W3CDTF">2009-05-22T14:28:36Z</dcterms:created>
  <dcterms:modified xsi:type="dcterms:W3CDTF">2009-06-18T20:26:47Z</dcterms:modified>
</cp:coreProperties>
</file>