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7" r:id="rId12"/>
    <p:sldId id="266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41" autoAdjust="0"/>
    <p:restoredTop sz="86386" autoAdjust="0"/>
  </p:normalViewPr>
  <p:slideViewPr>
    <p:cSldViewPr>
      <p:cViewPr varScale="1">
        <p:scale>
          <a:sx n="115" d="100"/>
          <a:sy n="115" d="100"/>
        </p:scale>
        <p:origin x="-8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t>6/15/2009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jqueryaccordeon.av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Don’t try this at home kids!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Migratordotnet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</a:t>
            </a:r>
            <a:r>
              <a:rPr lang="nl-BE" baseline="0" dirty="0" smtClean="0"/>
              <a:t> FitNesse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TDD/BDD/AAA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</a:t>
            </a:r>
            <a:r>
              <a:rPr lang="nl-BE" dirty="0" smtClean="0"/>
              <a:t>methods and lambda </a:t>
            </a:r>
            <a:r>
              <a:rPr lang="nl-BE" dirty="0" smtClean="0"/>
              <a:t>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.</a:t>
            </a:r>
            <a:r>
              <a:rPr lang="en-US" sz="1400" dirty="0" smtClean="0">
                <a:latin typeface="Consolas" pitchFamily="49" charset="0"/>
              </a:rPr>
              <a:t>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871914" y="1784220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927360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4" name="jqueryaccorde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2976" y="1857364"/>
            <a:ext cx="6991366" cy="260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</a:t>
            </a:r>
            <a:r>
              <a:rPr lang="en-US" sz="1400" dirty="0" smtClean="0">
                <a:latin typeface="Consolas" pitchFamily="49" charset="0"/>
              </a:rPr>
              <a:t>Controller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</a:rPr>
              <a:t>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5008" y="2857496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</a:t>
            </a:r>
            <a:r>
              <a:rPr lang="nl-BE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Automapper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1071546"/>
            <a:ext cx="5500710" cy="2492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571744"/>
            <a:ext cx="4572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679289" y="1607331"/>
            <a:ext cx="1285884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4202676"/>
            <a:ext cx="778674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memos </a:t>
            </a:r>
            <a:r>
              <a:rPr lang="en-US" dirty="0" smtClean="0">
                <a:latin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4896161"/>
            <a:ext cx="778674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</a:t>
            </a:r>
            <a:r>
              <a:rPr lang="nl-BE" baseline="0" dirty="0" smtClean="0"/>
              <a:t>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 with Spring.net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546</TotalTime>
  <Words>271</Words>
  <Application>Microsoft Office PowerPoint</Application>
  <PresentationFormat>On-screen Show (4:3)</PresentationFormat>
  <Paragraphs>77</Paragraphs>
  <Slides>15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Technical lessons learned</vt:lpstr>
      <vt:lpstr>Application flow</vt:lpstr>
      <vt:lpstr>UI: jQuery</vt:lpstr>
      <vt:lpstr>UI: Microsoft’s MVC</vt:lpstr>
      <vt:lpstr>Domain: Mapping</vt:lpstr>
      <vt:lpstr>Domain: Entities</vt:lpstr>
      <vt:lpstr>Domain: Validation with attributes</vt:lpstr>
      <vt:lpstr>Domain: Loose coupling with Spring.net</vt:lpstr>
      <vt:lpstr>Data: Nhibernate</vt:lpstr>
      <vt:lpstr>Data: Migratordotnet</vt:lpstr>
      <vt:lpstr>Practices: Specification by example FitNesse</vt:lpstr>
      <vt:lpstr>Practices: TDD/BDD/AAA</vt:lpstr>
      <vt:lpstr>Practices: Pair Programming</vt:lpstr>
      <vt:lpstr>Practices: Readability</vt:lpstr>
      <vt:lpstr>ALM: TeamCity with Subversion: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32</cp:revision>
  <dcterms:created xsi:type="dcterms:W3CDTF">2009-05-22T14:28:36Z</dcterms:created>
  <dcterms:modified xsi:type="dcterms:W3CDTF">2009-06-15T14:22:41Z</dcterms:modified>
</cp:coreProperties>
</file>