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66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86" autoAdjust="0"/>
  </p:normalViewPr>
  <p:slideViewPr>
    <p:cSldViewPr>
      <p:cViewPr varScale="1">
        <p:scale>
          <a:sx n="115" d="100"/>
          <a:sy n="115" d="100"/>
        </p:scale>
        <p:origin x="-86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763D-A27D-454E-8A4F-CA208A7ACAEE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Technical l</a:t>
            </a:r>
            <a:r>
              <a:rPr lang="nl-BE" dirty="0" smtClean="0"/>
              <a:t>essons </a:t>
            </a:r>
            <a:r>
              <a:rPr lang="nl-BE" dirty="0" smtClean="0"/>
              <a:t>learned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Don’t try this at home kids!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Migratordotnet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 </a:t>
            </a:r>
            <a:r>
              <a:rPr lang="nl-BE" dirty="0" smtClean="0"/>
              <a:t>Specification by example</a:t>
            </a:r>
            <a:r>
              <a:rPr lang="nl-BE" baseline="0" dirty="0" smtClean="0"/>
              <a:t> FitNesse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TDD/BDD/AAA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ping_pong_padd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" y="714356"/>
            <a:ext cx="9043747" cy="60007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Extension methods</a:t>
            </a:r>
          </a:p>
          <a:p>
            <a:r>
              <a:rPr lang="nl-BE" dirty="0" smtClean="0"/>
              <a:t>Lambda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Subversion: </a:t>
            </a:r>
            <a:r>
              <a:rPr lang="nl-BE" dirty="0" smtClean="0"/>
              <a:t>Perfect match!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643306" y="1785926"/>
            <a:ext cx="1357322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43306" y="4086236"/>
            <a:ext cx="1357322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643306" y="2928934"/>
            <a:ext cx="1357322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Mapper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786182" y="1785926"/>
            <a:ext cx="1143008" cy="48577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</a:t>
            </a:r>
            <a:r>
              <a:rPr lang="nl-BE" dirty="0" smtClean="0"/>
              <a:t>flow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43306" y="5014930"/>
            <a:ext cx="1357322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Repository</a:t>
            </a:r>
          </a:p>
        </p:txBody>
      </p:sp>
      <p:sp>
        <p:nvSpPr>
          <p:cNvPr id="10" name="Can 9"/>
          <p:cNvSpPr/>
          <p:nvPr/>
        </p:nvSpPr>
        <p:spPr>
          <a:xfrm>
            <a:off x="3857620" y="6000768"/>
            <a:ext cx="914400" cy="787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DB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49" idx="0"/>
          </p:cNvCxnSpPr>
          <p:nvPr/>
        </p:nvCxnSpPr>
        <p:spPr>
          <a:xfrm rot="5400000">
            <a:off x="4029068" y="2636035"/>
            <a:ext cx="5857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8" idx="0"/>
          </p:cNvCxnSpPr>
          <p:nvPr/>
        </p:nvCxnSpPr>
        <p:spPr>
          <a:xfrm rot="5400000">
            <a:off x="4136225" y="4829188"/>
            <a:ext cx="3714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  <a:endCxn id="10" idx="1"/>
          </p:cNvCxnSpPr>
          <p:nvPr/>
        </p:nvCxnSpPr>
        <p:spPr>
          <a:xfrm rot="5400000">
            <a:off x="4104080" y="5782881"/>
            <a:ext cx="428628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49" idx="2"/>
          </p:cNvCxnSpPr>
          <p:nvPr/>
        </p:nvCxnSpPr>
        <p:spPr>
          <a:xfrm rot="5400000" flipH="1" flipV="1">
            <a:off x="4021921" y="3786190"/>
            <a:ext cx="6000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871914" y="2928934"/>
            <a:ext cx="91440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5072074"/>
            <a:ext cx="914400" cy="48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53" name="Up Arrow 52"/>
          <p:cNvSpPr/>
          <p:nvPr/>
        </p:nvSpPr>
        <p:spPr>
          <a:xfrm>
            <a:off x="4071934" y="5357826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data</a:t>
            </a:r>
            <a:endParaRPr lang="en-US" sz="1200" dirty="0"/>
          </a:p>
        </p:txBody>
      </p:sp>
      <p:sp>
        <p:nvSpPr>
          <p:cNvPr id="18" name="Folded Corner 17"/>
          <p:cNvSpPr/>
          <p:nvPr/>
        </p:nvSpPr>
        <p:spPr>
          <a:xfrm>
            <a:off x="3786182" y="1785926"/>
            <a:ext cx="1143008" cy="50006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GET Request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4071934" y="1928802"/>
            <a:ext cx="484632" cy="13355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44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5E-6 -0.1384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843 L -2.5E-6 -0.296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629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" grpId="0" animBg="1"/>
      <p:bldP spid="4" grpId="2" animBg="1"/>
      <p:bldP spid="4" grpId="3" animBg="1"/>
      <p:bldP spid="5" grpId="0" animBg="1"/>
      <p:bldP spid="5" grpId="1" animBg="1"/>
      <p:bldP spid="5" grpId="3" animBg="1"/>
      <p:bldP spid="5" grpId="4" animBg="1"/>
      <p:bldP spid="53" grpId="0" animBg="1"/>
      <p:bldP spid="53" grpId="1" animBg="1"/>
      <p:bldP spid="18" grpId="0" animBg="1"/>
      <p:bldP spid="18" grpId="1" animBg="1"/>
      <p:bldP spid="52" grpId="0" animBg="1"/>
      <p:bldP spid="52" grpId="1" animBg="1"/>
      <p:bldP spid="5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</a:t>
            </a:r>
            <a:r>
              <a:rPr lang="nl-BE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</a:t>
            </a:r>
            <a:r>
              <a:rPr lang="nl-BE" baseline="0" dirty="0" smtClean="0"/>
              <a:t>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coupling with Spring.net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86</Words>
  <Application>Microsoft Office PowerPoint</Application>
  <PresentationFormat>On-screen Show (4:3)</PresentationFormat>
  <Paragraphs>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Technical lessons learned</vt:lpstr>
      <vt:lpstr>Application flow</vt:lpstr>
      <vt:lpstr>UI: jQuery</vt:lpstr>
      <vt:lpstr>UI: Microsoft’s MVC</vt:lpstr>
      <vt:lpstr>Domain: Services</vt:lpstr>
      <vt:lpstr>Domain: Mapping</vt:lpstr>
      <vt:lpstr>Domain: Entities</vt:lpstr>
      <vt:lpstr>Domain: Validation with attributes</vt:lpstr>
      <vt:lpstr>Domain: Loose coupling with Spring.net</vt:lpstr>
      <vt:lpstr>Data: Nhibernate</vt:lpstr>
      <vt:lpstr>Data: Migratordotnet</vt:lpstr>
      <vt:lpstr>Practices: Specification by example FitNesse</vt:lpstr>
      <vt:lpstr>Practices: TDD/BDD/AAA</vt:lpstr>
      <vt:lpstr>Practices: Pair Programming</vt:lpstr>
      <vt:lpstr>Practices: Readability</vt:lpstr>
      <vt:lpstr>ALM: TeamCity with Subversion: Perfect match!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17</cp:revision>
  <dcterms:created xsi:type="dcterms:W3CDTF">2009-05-22T14:28:36Z</dcterms:created>
  <dcterms:modified xsi:type="dcterms:W3CDTF">2009-05-22T21:29:01Z</dcterms:modified>
</cp:coreProperties>
</file>