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3" r:id="rId24"/>
    <p:sldId id="294" r:id="rId25"/>
    <p:sldId id="295" r:id="rId26"/>
    <p:sldId id="296" r:id="rId27"/>
    <p:sldId id="297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71" r:id="rId37"/>
    <p:sldId id="272" r:id="rId38"/>
    <p:sldId id="273" r:id="rId39"/>
    <p:sldId id="274" r:id="rId40"/>
    <p:sldId id="275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325" autoAdjust="0"/>
  </p:normalViewPr>
  <p:slideViewPr>
    <p:cSldViewPr>
      <p:cViewPr varScale="1">
        <p:scale>
          <a:sx n="115" d="100"/>
          <a:sy n="115" d="100"/>
        </p:scale>
        <p:origin x="-86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6/22/2009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You don’t have to agree..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86512" y="2857496"/>
            <a:ext cx="42862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CreateZorgbehoevendeDto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smtClean="0">
                <a:latin typeface="Consolas" pitchFamily="49" charset="0"/>
              </a:rPr>
              <a:t>Datum  </a:t>
            </a:r>
            <a:r>
              <a:rPr lang="en-US" sz="1200" dirty="0" smtClean="0">
                <a:latin typeface="Consolas" pitchFamily="49" charset="0"/>
              </a:rPr>
              <a:t>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Datum { </a:t>
            </a:r>
            <a:r>
              <a:rPr lang="en-US" sz="1200" dirty="0" smtClean="0">
                <a:latin typeface="Consolas" pitchFamily="49" charset="0"/>
              </a:rPr>
              <a:t>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smtClean="0">
                <a:latin typeface="Consolas" pitchFamily="49" charset="0"/>
              </a:rPr>
              <a:t>Auteur  </a:t>
            </a:r>
            <a:r>
              <a:rPr lang="en-US" sz="1200" dirty="0" smtClean="0">
                <a:latin typeface="Consolas" pitchFamily="49" charset="0"/>
              </a:rPr>
              <a:t>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 { </a:t>
            </a:r>
            <a:r>
              <a:rPr lang="en-US" sz="1200" dirty="0" smtClean="0">
                <a:latin typeface="Consolas" pitchFamily="49" charset="0"/>
              </a:rPr>
              <a:t>get; protected set; }}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smtClean="0">
                <a:latin typeface="Consolas" pitchFamily="49" charset="0"/>
              </a:rPr>
              <a:t>Datum  </a:t>
            </a:r>
            <a:r>
              <a:rPr lang="en-US" sz="1200" dirty="0" smtClean="0">
                <a:latin typeface="Consolas" pitchFamily="49" charset="0"/>
              </a:rPr>
              <a:t>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      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4214818"/>
            <a:ext cx="1050288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4143380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1357322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34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rcRect r="27585"/>
          <a:stretch>
            <a:fillRect/>
          </a:stretch>
        </p:blipFill>
        <p:spPr>
          <a:xfrm>
            <a:off x="788990" y="642918"/>
            <a:ext cx="7640662" cy="48084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TeamCity: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Statistics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Test details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Artifacts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</a:t>
            </a:r>
            <a:r>
              <a:rPr lang="nl-BE" dirty="0" smtClean="0"/>
              <a:t>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2488</TotalTime>
  <Words>553</Words>
  <Application>Microsoft Office PowerPoint</Application>
  <PresentationFormat>On-screen Show (4:3)</PresentationFormat>
  <Paragraphs>182</Paragraphs>
  <Slides>41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Data: Migrations</vt:lpstr>
      <vt:lpstr>Data: Migrations</vt:lpstr>
      <vt:lpstr>Data: Migrations</vt:lpstr>
      <vt:lpstr>Data: Migrations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TeamCity: Overview</vt:lpstr>
      <vt:lpstr>TeamCity: Statistics</vt:lpstr>
      <vt:lpstr>TeamCity: Test details</vt:lpstr>
      <vt:lpstr>TeamCity: Artifacts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125</cp:revision>
  <dcterms:created xsi:type="dcterms:W3CDTF">2009-05-22T14:28:36Z</dcterms:created>
  <dcterms:modified xsi:type="dcterms:W3CDTF">2009-06-22T08:12:47Z</dcterms:modified>
</cp:coreProperties>
</file>