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2382-8398-4875-B619-DABC39C0CFD4}" type="datetimeFigureOut">
              <a:rPr lang="en-US" smtClean="0"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47EB-F32E-4B28-98BF-1CD7A6B6E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338522"/>
            <a:ext cx="1905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28604"/>
            <a:ext cx="2928958" cy="16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571876"/>
            <a:ext cx="2152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0493" y="3143248"/>
            <a:ext cx="1457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</dc:creator>
  <cp:lastModifiedBy>Michel</cp:lastModifiedBy>
  <cp:revision>5</cp:revision>
  <dcterms:created xsi:type="dcterms:W3CDTF">2009-06-23T13:52:24Z</dcterms:created>
  <dcterms:modified xsi:type="dcterms:W3CDTF">2009-06-23T14:35:17Z</dcterms:modified>
</cp:coreProperties>
</file>