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9" r:id="rId9"/>
    <p:sldId id="264" r:id="rId10"/>
    <p:sldId id="265" r:id="rId11"/>
    <p:sldId id="267" r:id="rId12"/>
    <p:sldId id="266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93" autoAdjust="0"/>
    <p:restoredTop sz="86386" autoAdjust="0"/>
  </p:normalViewPr>
  <p:slideViewPr>
    <p:cSldViewPr>
      <p:cViewPr varScale="1">
        <p:scale>
          <a:sx n="110" d="100"/>
          <a:sy n="110" d="100"/>
        </p:scale>
        <p:origin x="-96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332B7E-DC53-4E39-8170-323651ED934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F4663A-CD05-4B85-BBCA-40FA831A1A8F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Edit</a:t>
          </a:r>
          <a:endParaRPr lang="en-US" dirty="0"/>
        </a:p>
      </dgm:t>
    </dgm:pt>
    <dgm:pt modelId="{9C6F7918-3660-4369-A6C2-90E53184E84C}" type="parTrans" cxnId="{6D3FF21F-14FE-4E62-8D3A-92CBA747E71B}">
      <dgm:prSet/>
      <dgm:spPr/>
      <dgm:t>
        <a:bodyPr/>
        <a:lstStyle/>
        <a:p>
          <a:endParaRPr lang="en-US"/>
        </a:p>
      </dgm:t>
    </dgm:pt>
    <dgm:pt modelId="{366AF2CA-1E69-4291-A324-950482E12DD8}" type="sibTrans" cxnId="{6D3FF21F-14FE-4E62-8D3A-92CBA747E71B}">
      <dgm:prSet/>
      <dgm:spPr/>
      <dgm:t>
        <a:bodyPr/>
        <a:lstStyle/>
        <a:p>
          <a:endParaRPr lang="en-US"/>
        </a:p>
      </dgm:t>
    </dgm:pt>
    <dgm:pt modelId="{11DC3F5C-A4A2-407F-A072-A8F3225ADA2E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Commit</a:t>
          </a:r>
          <a:endParaRPr lang="en-US" dirty="0"/>
        </a:p>
      </dgm:t>
    </dgm:pt>
    <dgm:pt modelId="{7CE32FAF-7C27-4F07-9CFD-29396FBE7109}" type="parTrans" cxnId="{6BE2F088-147E-4D7E-88C5-5486B6A249AA}">
      <dgm:prSet/>
      <dgm:spPr/>
      <dgm:t>
        <a:bodyPr/>
        <a:lstStyle/>
        <a:p>
          <a:endParaRPr lang="en-US"/>
        </a:p>
      </dgm:t>
    </dgm:pt>
    <dgm:pt modelId="{98DF2911-A7F4-40F9-95B7-5A2749B23573}" type="sibTrans" cxnId="{6BE2F088-147E-4D7E-88C5-5486B6A249AA}">
      <dgm:prSet/>
      <dgm:spPr/>
      <dgm:t>
        <a:bodyPr/>
        <a:lstStyle/>
        <a:p>
          <a:endParaRPr lang="en-US"/>
        </a:p>
      </dgm:t>
    </dgm:pt>
    <dgm:pt modelId="{AFDF83D1-13E0-4D43-881B-4C6B983513A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Verify</a:t>
          </a:r>
          <a:endParaRPr lang="en-US" dirty="0"/>
        </a:p>
      </dgm:t>
    </dgm:pt>
    <dgm:pt modelId="{2F2F5AEA-A776-42D7-A1AE-A0D79D27C577}" type="parTrans" cxnId="{494A3215-675D-40FE-81AE-8F96C7890F23}">
      <dgm:prSet/>
      <dgm:spPr/>
      <dgm:t>
        <a:bodyPr/>
        <a:lstStyle/>
        <a:p>
          <a:endParaRPr lang="en-US"/>
        </a:p>
      </dgm:t>
    </dgm:pt>
    <dgm:pt modelId="{709EAEF6-2E0C-4FAC-A060-2D70E771541C}" type="sibTrans" cxnId="{494A3215-675D-40FE-81AE-8F96C7890F23}">
      <dgm:prSet/>
      <dgm:spPr/>
      <dgm:t>
        <a:bodyPr/>
        <a:lstStyle/>
        <a:p>
          <a:endParaRPr lang="en-US"/>
        </a:p>
      </dgm:t>
    </dgm:pt>
    <dgm:pt modelId="{A42C128E-CC5D-4400-8C05-2AAD4ADDE6D2}" type="pres">
      <dgm:prSet presAssocID="{39332B7E-DC53-4E39-8170-323651ED934E}" presName="Name0" presStyleCnt="0">
        <dgm:presLayoutVars>
          <dgm:dir/>
          <dgm:resizeHandles val="exact"/>
        </dgm:presLayoutVars>
      </dgm:prSet>
      <dgm:spPr/>
    </dgm:pt>
    <dgm:pt modelId="{3BA92C7C-5CB1-4570-8FA2-5F6671B46B59}" type="pres">
      <dgm:prSet presAssocID="{89F4663A-CD05-4B85-BBCA-40FA831A1A8F}" presName="node" presStyleLbl="node1" presStyleIdx="0" presStyleCnt="3">
        <dgm:presLayoutVars>
          <dgm:bulletEnabled val="1"/>
        </dgm:presLayoutVars>
      </dgm:prSet>
      <dgm:spPr/>
    </dgm:pt>
    <dgm:pt modelId="{E974E305-B093-4847-B674-96CD015141E0}" type="pres">
      <dgm:prSet presAssocID="{366AF2CA-1E69-4291-A324-950482E12DD8}" presName="sibTrans" presStyleLbl="sibTrans2D1" presStyleIdx="0" presStyleCnt="2"/>
      <dgm:spPr/>
    </dgm:pt>
    <dgm:pt modelId="{0DCC8B2A-85A5-4A3D-BF7B-23123E384DDA}" type="pres">
      <dgm:prSet presAssocID="{366AF2CA-1E69-4291-A324-950482E12DD8}" presName="connectorText" presStyleLbl="sibTrans2D1" presStyleIdx="0" presStyleCnt="2"/>
      <dgm:spPr/>
    </dgm:pt>
    <dgm:pt modelId="{E8C7D2B8-2EFE-491B-9120-598B54FDB279}" type="pres">
      <dgm:prSet presAssocID="{11DC3F5C-A4A2-407F-A072-A8F3225ADA2E}" presName="node" presStyleLbl="node1" presStyleIdx="1" presStyleCnt="3">
        <dgm:presLayoutVars>
          <dgm:bulletEnabled val="1"/>
        </dgm:presLayoutVars>
      </dgm:prSet>
      <dgm:spPr/>
    </dgm:pt>
    <dgm:pt modelId="{05F659E6-DE2E-4A9D-9F2C-38C149E7E7F9}" type="pres">
      <dgm:prSet presAssocID="{98DF2911-A7F4-40F9-95B7-5A2749B23573}" presName="sibTrans" presStyleLbl="sibTrans2D1" presStyleIdx="1" presStyleCnt="2"/>
      <dgm:spPr/>
    </dgm:pt>
    <dgm:pt modelId="{A8870B13-FF71-43FF-99F2-34D003325B85}" type="pres">
      <dgm:prSet presAssocID="{98DF2911-A7F4-40F9-95B7-5A2749B23573}" presName="connectorText" presStyleLbl="sibTrans2D1" presStyleIdx="1" presStyleCnt="2"/>
      <dgm:spPr/>
    </dgm:pt>
    <dgm:pt modelId="{5FB27D96-032E-4476-A886-256D29C84CCF}" type="pres">
      <dgm:prSet presAssocID="{AFDF83D1-13E0-4D43-881B-4C6B983513A2}" presName="node" presStyleLbl="node1" presStyleIdx="2" presStyleCnt="3">
        <dgm:presLayoutVars>
          <dgm:bulletEnabled val="1"/>
        </dgm:presLayoutVars>
      </dgm:prSet>
      <dgm:spPr/>
    </dgm:pt>
  </dgm:ptLst>
  <dgm:cxnLst>
    <dgm:cxn modelId="{631D9E13-39EB-4259-8AAE-19DA7F6F4D83}" type="presOf" srcId="{98DF2911-A7F4-40F9-95B7-5A2749B23573}" destId="{A8870B13-FF71-43FF-99F2-34D003325B85}" srcOrd="1" destOrd="0" presId="urn:microsoft.com/office/officeart/2005/8/layout/process1"/>
    <dgm:cxn modelId="{4BA553AF-4D45-4445-97C7-F964FD14B520}" type="presOf" srcId="{AFDF83D1-13E0-4D43-881B-4C6B983513A2}" destId="{5FB27D96-032E-4476-A886-256D29C84CCF}" srcOrd="0" destOrd="0" presId="urn:microsoft.com/office/officeart/2005/8/layout/process1"/>
    <dgm:cxn modelId="{494A3215-675D-40FE-81AE-8F96C7890F23}" srcId="{39332B7E-DC53-4E39-8170-323651ED934E}" destId="{AFDF83D1-13E0-4D43-881B-4C6B983513A2}" srcOrd="2" destOrd="0" parTransId="{2F2F5AEA-A776-42D7-A1AE-A0D79D27C577}" sibTransId="{709EAEF6-2E0C-4FAC-A060-2D70E771541C}"/>
    <dgm:cxn modelId="{8BAE8E1E-B0DC-48A7-9BEA-483E4BFDE75D}" type="presOf" srcId="{89F4663A-CD05-4B85-BBCA-40FA831A1A8F}" destId="{3BA92C7C-5CB1-4570-8FA2-5F6671B46B59}" srcOrd="0" destOrd="0" presId="urn:microsoft.com/office/officeart/2005/8/layout/process1"/>
    <dgm:cxn modelId="{6BE2F088-147E-4D7E-88C5-5486B6A249AA}" srcId="{39332B7E-DC53-4E39-8170-323651ED934E}" destId="{11DC3F5C-A4A2-407F-A072-A8F3225ADA2E}" srcOrd="1" destOrd="0" parTransId="{7CE32FAF-7C27-4F07-9CFD-29396FBE7109}" sibTransId="{98DF2911-A7F4-40F9-95B7-5A2749B23573}"/>
    <dgm:cxn modelId="{680EDD14-5D8D-4F98-BB21-F7357A768F58}" type="presOf" srcId="{39332B7E-DC53-4E39-8170-323651ED934E}" destId="{A42C128E-CC5D-4400-8C05-2AAD4ADDE6D2}" srcOrd="0" destOrd="0" presId="urn:microsoft.com/office/officeart/2005/8/layout/process1"/>
    <dgm:cxn modelId="{4CB64A8E-32F3-46D3-8846-8CF92E5BC6C7}" type="presOf" srcId="{11DC3F5C-A4A2-407F-A072-A8F3225ADA2E}" destId="{E8C7D2B8-2EFE-491B-9120-598B54FDB279}" srcOrd="0" destOrd="0" presId="urn:microsoft.com/office/officeart/2005/8/layout/process1"/>
    <dgm:cxn modelId="{2C77AF61-53F0-4427-BAE1-191B78CA6480}" type="presOf" srcId="{366AF2CA-1E69-4291-A324-950482E12DD8}" destId="{E974E305-B093-4847-B674-96CD015141E0}" srcOrd="0" destOrd="0" presId="urn:microsoft.com/office/officeart/2005/8/layout/process1"/>
    <dgm:cxn modelId="{D3258751-8CD8-42C7-9C8D-78B70E2FB6A7}" type="presOf" srcId="{98DF2911-A7F4-40F9-95B7-5A2749B23573}" destId="{05F659E6-DE2E-4A9D-9F2C-38C149E7E7F9}" srcOrd="0" destOrd="0" presId="urn:microsoft.com/office/officeart/2005/8/layout/process1"/>
    <dgm:cxn modelId="{25CADF2C-5127-4D3F-9FE9-89EF699DA703}" type="presOf" srcId="{366AF2CA-1E69-4291-A324-950482E12DD8}" destId="{0DCC8B2A-85A5-4A3D-BF7B-23123E384DDA}" srcOrd="1" destOrd="0" presId="urn:microsoft.com/office/officeart/2005/8/layout/process1"/>
    <dgm:cxn modelId="{6D3FF21F-14FE-4E62-8D3A-92CBA747E71B}" srcId="{39332B7E-DC53-4E39-8170-323651ED934E}" destId="{89F4663A-CD05-4B85-BBCA-40FA831A1A8F}" srcOrd="0" destOrd="0" parTransId="{9C6F7918-3660-4369-A6C2-90E53184E84C}" sibTransId="{366AF2CA-1E69-4291-A324-950482E12DD8}"/>
    <dgm:cxn modelId="{28B0094C-54C8-4D97-88F7-AD1F1E9C57F5}" type="presParOf" srcId="{A42C128E-CC5D-4400-8C05-2AAD4ADDE6D2}" destId="{3BA92C7C-5CB1-4570-8FA2-5F6671B46B59}" srcOrd="0" destOrd="0" presId="urn:microsoft.com/office/officeart/2005/8/layout/process1"/>
    <dgm:cxn modelId="{347B9D16-4E7F-4823-AC30-4879B12F85C6}" type="presParOf" srcId="{A42C128E-CC5D-4400-8C05-2AAD4ADDE6D2}" destId="{E974E305-B093-4847-B674-96CD015141E0}" srcOrd="1" destOrd="0" presId="urn:microsoft.com/office/officeart/2005/8/layout/process1"/>
    <dgm:cxn modelId="{1098D7C5-EBA6-4681-91F6-E734C2F42E65}" type="presParOf" srcId="{E974E305-B093-4847-B674-96CD015141E0}" destId="{0DCC8B2A-85A5-4A3D-BF7B-23123E384DDA}" srcOrd="0" destOrd="0" presId="urn:microsoft.com/office/officeart/2005/8/layout/process1"/>
    <dgm:cxn modelId="{B907B2D0-DDC2-4E44-BC8E-AA577326B514}" type="presParOf" srcId="{A42C128E-CC5D-4400-8C05-2AAD4ADDE6D2}" destId="{E8C7D2B8-2EFE-491B-9120-598B54FDB279}" srcOrd="2" destOrd="0" presId="urn:microsoft.com/office/officeart/2005/8/layout/process1"/>
    <dgm:cxn modelId="{56DBBECB-E8A2-42FD-9CDE-24BC1B8D3229}" type="presParOf" srcId="{A42C128E-CC5D-4400-8C05-2AAD4ADDE6D2}" destId="{05F659E6-DE2E-4A9D-9F2C-38C149E7E7F9}" srcOrd="3" destOrd="0" presId="urn:microsoft.com/office/officeart/2005/8/layout/process1"/>
    <dgm:cxn modelId="{C263272E-0CC1-4384-8270-88AD7DC91F6C}" type="presParOf" srcId="{05F659E6-DE2E-4A9D-9F2C-38C149E7E7F9}" destId="{A8870B13-FF71-43FF-99F2-34D003325B85}" srcOrd="0" destOrd="0" presId="urn:microsoft.com/office/officeart/2005/8/layout/process1"/>
    <dgm:cxn modelId="{4481F58F-3130-4DA0-9BF9-C2BBCD233A71}" type="presParOf" srcId="{A42C128E-CC5D-4400-8C05-2AAD4ADDE6D2}" destId="{5FB27D96-032E-4476-A886-256D29C84CCF}" srcOrd="4" destOrd="0" presId="urn:microsoft.com/office/officeart/2005/8/layout/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332B7E-DC53-4E39-8170-323651ED934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F4663A-CD05-4B85-BBCA-40FA831A1A8F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Edit</a:t>
          </a:r>
          <a:endParaRPr lang="en-US" dirty="0"/>
        </a:p>
      </dgm:t>
    </dgm:pt>
    <dgm:pt modelId="{9C6F7918-3660-4369-A6C2-90E53184E84C}" type="parTrans" cxnId="{6D3FF21F-14FE-4E62-8D3A-92CBA747E71B}">
      <dgm:prSet/>
      <dgm:spPr/>
      <dgm:t>
        <a:bodyPr/>
        <a:lstStyle/>
        <a:p>
          <a:endParaRPr lang="en-US"/>
        </a:p>
      </dgm:t>
    </dgm:pt>
    <dgm:pt modelId="{366AF2CA-1E69-4291-A324-950482E12DD8}" type="sibTrans" cxnId="{6D3FF21F-14FE-4E62-8D3A-92CBA747E71B}">
      <dgm:prSet/>
      <dgm:spPr/>
      <dgm:t>
        <a:bodyPr/>
        <a:lstStyle/>
        <a:p>
          <a:endParaRPr lang="en-US"/>
        </a:p>
      </dgm:t>
    </dgm:pt>
    <dgm:pt modelId="{11DC3F5C-A4A2-407F-A072-A8F3225ADA2E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Verify</a:t>
          </a:r>
          <a:endParaRPr lang="en-US" dirty="0"/>
        </a:p>
      </dgm:t>
    </dgm:pt>
    <dgm:pt modelId="{7CE32FAF-7C27-4F07-9CFD-29396FBE7109}" type="parTrans" cxnId="{6BE2F088-147E-4D7E-88C5-5486B6A249AA}">
      <dgm:prSet/>
      <dgm:spPr/>
      <dgm:t>
        <a:bodyPr/>
        <a:lstStyle/>
        <a:p>
          <a:endParaRPr lang="en-US"/>
        </a:p>
      </dgm:t>
    </dgm:pt>
    <dgm:pt modelId="{98DF2911-A7F4-40F9-95B7-5A2749B23573}" type="sibTrans" cxnId="{6BE2F088-147E-4D7E-88C5-5486B6A249AA}">
      <dgm:prSet/>
      <dgm:spPr/>
      <dgm:t>
        <a:bodyPr/>
        <a:lstStyle/>
        <a:p>
          <a:endParaRPr lang="en-US"/>
        </a:p>
      </dgm:t>
    </dgm:pt>
    <dgm:pt modelId="{AFDF83D1-13E0-4D43-881B-4C6B983513A2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Commit</a:t>
          </a:r>
          <a:endParaRPr lang="en-US" dirty="0"/>
        </a:p>
      </dgm:t>
    </dgm:pt>
    <dgm:pt modelId="{2F2F5AEA-A776-42D7-A1AE-A0D79D27C577}" type="parTrans" cxnId="{494A3215-675D-40FE-81AE-8F96C7890F23}">
      <dgm:prSet/>
      <dgm:spPr/>
      <dgm:t>
        <a:bodyPr/>
        <a:lstStyle/>
        <a:p>
          <a:endParaRPr lang="en-US"/>
        </a:p>
      </dgm:t>
    </dgm:pt>
    <dgm:pt modelId="{709EAEF6-2E0C-4FAC-A060-2D70E771541C}" type="sibTrans" cxnId="{494A3215-675D-40FE-81AE-8F96C7890F23}">
      <dgm:prSet/>
      <dgm:spPr/>
      <dgm:t>
        <a:bodyPr/>
        <a:lstStyle/>
        <a:p>
          <a:endParaRPr lang="en-US"/>
        </a:p>
      </dgm:t>
    </dgm:pt>
    <dgm:pt modelId="{A42C128E-CC5D-4400-8C05-2AAD4ADDE6D2}" type="pres">
      <dgm:prSet presAssocID="{39332B7E-DC53-4E39-8170-323651ED934E}" presName="Name0" presStyleCnt="0">
        <dgm:presLayoutVars>
          <dgm:dir/>
          <dgm:resizeHandles val="exact"/>
        </dgm:presLayoutVars>
      </dgm:prSet>
      <dgm:spPr/>
    </dgm:pt>
    <dgm:pt modelId="{3BA92C7C-5CB1-4570-8FA2-5F6671B46B59}" type="pres">
      <dgm:prSet presAssocID="{89F4663A-CD05-4B85-BBCA-40FA831A1A8F}" presName="node" presStyleLbl="node1" presStyleIdx="0" presStyleCnt="3">
        <dgm:presLayoutVars>
          <dgm:bulletEnabled val="1"/>
        </dgm:presLayoutVars>
      </dgm:prSet>
      <dgm:spPr/>
    </dgm:pt>
    <dgm:pt modelId="{E974E305-B093-4847-B674-96CD015141E0}" type="pres">
      <dgm:prSet presAssocID="{366AF2CA-1E69-4291-A324-950482E12DD8}" presName="sibTrans" presStyleLbl="sibTrans2D1" presStyleIdx="0" presStyleCnt="2"/>
      <dgm:spPr/>
    </dgm:pt>
    <dgm:pt modelId="{0DCC8B2A-85A5-4A3D-BF7B-23123E384DDA}" type="pres">
      <dgm:prSet presAssocID="{366AF2CA-1E69-4291-A324-950482E12DD8}" presName="connectorText" presStyleLbl="sibTrans2D1" presStyleIdx="0" presStyleCnt="2"/>
      <dgm:spPr/>
    </dgm:pt>
    <dgm:pt modelId="{E8C7D2B8-2EFE-491B-9120-598B54FDB279}" type="pres">
      <dgm:prSet presAssocID="{11DC3F5C-A4A2-407F-A072-A8F3225ADA2E}" presName="node" presStyleLbl="node1" presStyleIdx="1" presStyleCnt="3">
        <dgm:presLayoutVars>
          <dgm:bulletEnabled val="1"/>
        </dgm:presLayoutVars>
      </dgm:prSet>
      <dgm:spPr/>
    </dgm:pt>
    <dgm:pt modelId="{05F659E6-DE2E-4A9D-9F2C-38C149E7E7F9}" type="pres">
      <dgm:prSet presAssocID="{98DF2911-A7F4-40F9-95B7-5A2749B23573}" presName="sibTrans" presStyleLbl="sibTrans2D1" presStyleIdx="1" presStyleCnt="2"/>
      <dgm:spPr/>
    </dgm:pt>
    <dgm:pt modelId="{A8870B13-FF71-43FF-99F2-34D003325B85}" type="pres">
      <dgm:prSet presAssocID="{98DF2911-A7F4-40F9-95B7-5A2749B23573}" presName="connectorText" presStyleLbl="sibTrans2D1" presStyleIdx="1" presStyleCnt="2"/>
      <dgm:spPr/>
    </dgm:pt>
    <dgm:pt modelId="{5FB27D96-032E-4476-A886-256D29C84CCF}" type="pres">
      <dgm:prSet presAssocID="{AFDF83D1-13E0-4D43-881B-4C6B983513A2}" presName="node" presStyleLbl="node1" presStyleIdx="2" presStyleCnt="3">
        <dgm:presLayoutVars>
          <dgm:bulletEnabled val="1"/>
        </dgm:presLayoutVars>
      </dgm:prSet>
      <dgm:spPr/>
    </dgm:pt>
  </dgm:ptLst>
  <dgm:cxnLst>
    <dgm:cxn modelId="{C157519E-2044-48CF-BC8A-BE6F150B7F63}" type="presOf" srcId="{AFDF83D1-13E0-4D43-881B-4C6B983513A2}" destId="{5FB27D96-032E-4476-A886-256D29C84CCF}" srcOrd="0" destOrd="0" presId="urn:microsoft.com/office/officeart/2005/8/layout/process1"/>
    <dgm:cxn modelId="{7DF876E3-C11A-4D82-AE38-F82D381BDA68}" type="presOf" srcId="{39332B7E-DC53-4E39-8170-323651ED934E}" destId="{A42C128E-CC5D-4400-8C05-2AAD4ADDE6D2}" srcOrd="0" destOrd="0" presId="urn:microsoft.com/office/officeart/2005/8/layout/process1"/>
    <dgm:cxn modelId="{494A3215-675D-40FE-81AE-8F96C7890F23}" srcId="{39332B7E-DC53-4E39-8170-323651ED934E}" destId="{AFDF83D1-13E0-4D43-881B-4C6B983513A2}" srcOrd="2" destOrd="0" parTransId="{2F2F5AEA-A776-42D7-A1AE-A0D79D27C577}" sibTransId="{709EAEF6-2E0C-4FAC-A060-2D70E771541C}"/>
    <dgm:cxn modelId="{4E4BFA24-DF48-4025-A846-DC9ADD69E104}" type="presOf" srcId="{11DC3F5C-A4A2-407F-A072-A8F3225ADA2E}" destId="{E8C7D2B8-2EFE-491B-9120-598B54FDB279}" srcOrd="0" destOrd="0" presId="urn:microsoft.com/office/officeart/2005/8/layout/process1"/>
    <dgm:cxn modelId="{D9B451AA-15AD-41DF-9945-E8220EE807F8}" type="presOf" srcId="{366AF2CA-1E69-4291-A324-950482E12DD8}" destId="{E974E305-B093-4847-B674-96CD015141E0}" srcOrd="0" destOrd="0" presId="urn:microsoft.com/office/officeart/2005/8/layout/process1"/>
    <dgm:cxn modelId="{38239BC5-37A7-4230-93EE-2438601F3C68}" type="presOf" srcId="{366AF2CA-1E69-4291-A324-950482E12DD8}" destId="{0DCC8B2A-85A5-4A3D-BF7B-23123E384DDA}" srcOrd="1" destOrd="0" presId="urn:microsoft.com/office/officeart/2005/8/layout/process1"/>
    <dgm:cxn modelId="{6BE2F088-147E-4D7E-88C5-5486B6A249AA}" srcId="{39332B7E-DC53-4E39-8170-323651ED934E}" destId="{11DC3F5C-A4A2-407F-A072-A8F3225ADA2E}" srcOrd="1" destOrd="0" parTransId="{7CE32FAF-7C27-4F07-9CFD-29396FBE7109}" sibTransId="{98DF2911-A7F4-40F9-95B7-5A2749B23573}"/>
    <dgm:cxn modelId="{60A65CE1-02BA-491D-BFBD-3432FA6CCD17}" type="presOf" srcId="{98DF2911-A7F4-40F9-95B7-5A2749B23573}" destId="{A8870B13-FF71-43FF-99F2-34D003325B85}" srcOrd="1" destOrd="0" presId="urn:microsoft.com/office/officeart/2005/8/layout/process1"/>
    <dgm:cxn modelId="{6D3FF21F-14FE-4E62-8D3A-92CBA747E71B}" srcId="{39332B7E-DC53-4E39-8170-323651ED934E}" destId="{89F4663A-CD05-4B85-BBCA-40FA831A1A8F}" srcOrd="0" destOrd="0" parTransId="{9C6F7918-3660-4369-A6C2-90E53184E84C}" sibTransId="{366AF2CA-1E69-4291-A324-950482E12DD8}"/>
    <dgm:cxn modelId="{55DD675D-E54B-4202-B917-8B7861E3C89A}" type="presOf" srcId="{98DF2911-A7F4-40F9-95B7-5A2749B23573}" destId="{05F659E6-DE2E-4A9D-9F2C-38C149E7E7F9}" srcOrd="0" destOrd="0" presId="urn:microsoft.com/office/officeart/2005/8/layout/process1"/>
    <dgm:cxn modelId="{CF02B29C-5056-4C49-81FC-FA895A917BFF}" type="presOf" srcId="{89F4663A-CD05-4B85-BBCA-40FA831A1A8F}" destId="{3BA92C7C-5CB1-4570-8FA2-5F6671B46B59}" srcOrd="0" destOrd="0" presId="urn:microsoft.com/office/officeart/2005/8/layout/process1"/>
    <dgm:cxn modelId="{9091DBDA-6DBC-43B1-B233-258B3F347FE4}" type="presParOf" srcId="{A42C128E-CC5D-4400-8C05-2AAD4ADDE6D2}" destId="{3BA92C7C-5CB1-4570-8FA2-5F6671B46B59}" srcOrd="0" destOrd="0" presId="urn:microsoft.com/office/officeart/2005/8/layout/process1"/>
    <dgm:cxn modelId="{2717EFEF-20AE-443B-8DBD-9D7FE1996B3C}" type="presParOf" srcId="{A42C128E-CC5D-4400-8C05-2AAD4ADDE6D2}" destId="{E974E305-B093-4847-B674-96CD015141E0}" srcOrd="1" destOrd="0" presId="urn:microsoft.com/office/officeart/2005/8/layout/process1"/>
    <dgm:cxn modelId="{4EE3D5E7-91E3-45DE-B321-E96D6DA1B2DE}" type="presParOf" srcId="{E974E305-B093-4847-B674-96CD015141E0}" destId="{0DCC8B2A-85A5-4A3D-BF7B-23123E384DDA}" srcOrd="0" destOrd="0" presId="urn:microsoft.com/office/officeart/2005/8/layout/process1"/>
    <dgm:cxn modelId="{C92B8162-0BFF-402A-8F1E-F7B2FDEE4803}" type="presParOf" srcId="{A42C128E-CC5D-4400-8C05-2AAD4ADDE6D2}" destId="{E8C7D2B8-2EFE-491B-9120-598B54FDB279}" srcOrd="2" destOrd="0" presId="urn:microsoft.com/office/officeart/2005/8/layout/process1"/>
    <dgm:cxn modelId="{92F39A36-4B3D-4335-B01A-21AE26E3AC12}" type="presParOf" srcId="{A42C128E-CC5D-4400-8C05-2AAD4ADDE6D2}" destId="{05F659E6-DE2E-4A9D-9F2C-38C149E7E7F9}" srcOrd="3" destOrd="0" presId="urn:microsoft.com/office/officeart/2005/8/layout/process1"/>
    <dgm:cxn modelId="{C7FAE7D4-02FB-49A4-8228-B59C32A75412}" type="presParOf" srcId="{05F659E6-DE2E-4A9D-9F2C-38C149E7E7F9}" destId="{A8870B13-FF71-43FF-99F2-34D003325B85}" srcOrd="0" destOrd="0" presId="urn:microsoft.com/office/officeart/2005/8/layout/process1"/>
    <dgm:cxn modelId="{A3F3B001-4CE1-4D48-A04D-325FA15E7BEF}" type="presParOf" srcId="{A42C128E-CC5D-4400-8C05-2AAD4ADDE6D2}" destId="{5FB27D96-032E-4476-A886-256D29C84CCF}" srcOrd="4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51393-7E35-4018-BC05-EF5CF32CD707}" type="datetimeFigureOut">
              <a:rPr lang="en-US" smtClean="0"/>
              <a:pPr/>
              <a:t>6/16/2009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9900-B1F8-4025-BE3C-AA1470447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69900-B1F8-4025-BE3C-AA14704478C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103763D-A27D-454E-8A4F-CA208A7ACAEE}" type="datetimeFigureOut">
              <a:rPr lang="en-US" smtClean="0"/>
              <a:pPr/>
              <a:t>6/16/2009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projects\workshops\dkv_lessons_learned\slides\Technical%20Session\accordion.avi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Technical lessons learned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Don’t try this at home kids!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Migratordotnet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Practices: Specification by example</a:t>
            </a:r>
            <a:r>
              <a:rPr lang="nl-BE" baseline="0" dirty="0" smtClean="0"/>
              <a:t> FitNesse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Practices: TDD/BDD/AAA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 Pair Programming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Extension methods and lambda expressions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2976" y="1643050"/>
            <a:ext cx="707236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if</a:t>
            </a:r>
            <a:r>
              <a:rPr lang="en-US" sz="1400" dirty="0" smtClean="0">
                <a:latin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</a:rPr>
              <a:t>attest.Datum.</a:t>
            </a:r>
            <a:r>
              <a:rPr lang="en-US" sz="1600" b="1" dirty="0" err="1" smtClean="0">
                <a:latin typeface="Consolas" pitchFamily="49" charset="0"/>
              </a:rPr>
              <a:t>IsInTheFuture</a:t>
            </a:r>
            <a:r>
              <a:rPr lang="en-US" sz="1400" dirty="0" smtClean="0">
                <a:latin typeface="Consolas" pitchFamily="49" charset="0"/>
              </a:rPr>
              <a:t>())</a:t>
            </a:r>
          </a:p>
          <a:p>
            <a:r>
              <a:rPr lang="nl-BE" sz="1400" dirty="0" smtClean="0">
                <a:latin typeface="Consolas" pitchFamily="49" charset="0"/>
              </a:rPr>
              <a:t>{ </a:t>
            </a:r>
            <a:r>
              <a:rPr lang="nl-BE" sz="1400" dirty="0" smtClean="0">
                <a:solidFill>
                  <a:srgbClr val="00B050"/>
                </a:solidFill>
                <a:latin typeface="Consolas" pitchFamily="49" charset="0"/>
              </a:rPr>
              <a:t>//...</a:t>
            </a:r>
            <a:r>
              <a:rPr lang="nl-BE" sz="1400" dirty="0" smtClean="0">
                <a:latin typeface="Consolas" pitchFamily="49" charset="0"/>
              </a:rPr>
              <a:t>}</a:t>
            </a:r>
          </a:p>
          <a:p>
            <a:endParaRPr lang="nl-BE" sz="1400" dirty="0" smtClean="0">
              <a:latin typeface="Consolas" pitchFamily="49" charset="0"/>
            </a:endParaRPr>
          </a:p>
          <a:p>
            <a:r>
              <a:rPr lang="nl-BE" sz="1400" dirty="0" smtClean="0">
                <a:solidFill>
                  <a:srgbClr val="0070C0"/>
                </a:solidFill>
                <a:latin typeface="Consolas" pitchFamily="49" charset="0"/>
              </a:rPr>
              <a:t>if</a:t>
            </a:r>
            <a:r>
              <a:rPr lang="nl-BE" sz="1400" dirty="0" smtClean="0">
                <a:latin typeface="Consolas" pitchFamily="49" charset="0"/>
              </a:rPr>
              <a:t> (attest.Datum.</a:t>
            </a:r>
            <a:r>
              <a:rPr lang="nl-BE" sz="1600" b="1" dirty="0" smtClean="0">
                <a:latin typeface="Consolas" pitchFamily="49" charset="0"/>
              </a:rPr>
              <a:t>IsBetween</a:t>
            </a:r>
            <a:r>
              <a:rPr lang="nl-BE" sz="1400" dirty="0" smtClean="0">
                <a:latin typeface="Consolas" pitchFamily="49" charset="0"/>
              </a:rPr>
              <a:t>(1.</a:t>
            </a:r>
            <a:r>
              <a:rPr lang="nl-BE" sz="1600" b="1" dirty="0" smtClean="0">
                <a:latin typeface="Consolas" pitchFamily="49" charset="0"/>
              </a:rPr>
              <a:t>Januari</a:t>
            </a:r>
            <a:r>
              <a:rPr lang="nl-BE" sz="1400" dirty="0" smtClean="0">
                <a:latin typeface="Consolas" pitchFamily="49" charset="0"/>
              </a:rPr>
              <a:t>(2009), 31.</a:t>
            </a:r>
            <a:r>
              <a:rPr lang="nl-BE" sz="1600" b="1" dirty="0" smtClean="0">
                <a:latin typeface="Consolas" pitchFamily="49" charset="0"/>
              </a:rPr>
              <a:t>December</a:t>
            </a:r>
            <a:r>
              <a:rPr lang="nl-BE" sz="1400" dirty="0" smtClean="0">
                <a:latin typeface="Consolas" pitchFamily="49" charset="0"/>
              </a:rPr>
              <a:t>(2009)))</a:t>
            </a:r>
          </a:p>
          <a:p>
            <a:r>
              <a:rPr lang="nl-BE" sz="1400" dirty="0" smtClean="0">
                <a:latin typeface="Consolas" pitchFamily="49" charset="0"/>
              </a:rPr>
              <a:t>{ </a:t>
            </a:r>
            <a:r>
              <a:rPr lang="nl-BE" sz="1400" dirty="0" smtClean="0">
                <a:solidFill>
                  <a:srgbClr val="00B050"/>
                </a:solidFill>
                <a:latin typeface="Consolas" pitchFamily="49" charset="0"/>
              </a:rPr>
              <a:t>//...</a:t>
            </a:r>
            <a:r>
              <a:rPr lang="nl-BE" sz="1400" dirty="0" smtClean="0">
                <a:latin typeface="Consolas" pitchFamily="49" charset="0"/>
              </a:rPr>
              <a:t>}</a:t>
            </a:r>
          </a:p>
          <a:p>
            <a:endParaRPr lang="nl-BE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When(repository)</a:t>
            </a:r>
          </a:p>
          <a:p>
            <a:r>
              <a:rPr lang="en-US" sz="1400" dirty="0" smtClean="0">
                <a:latin typeface="Consolas" pitchFamily="49" charset="0"/>
              </a:rPr>
              <a:t>	.</a:t>
            </a:r>
            <a:r>
              <a:rPr lang="en-US" sz="1400" dirty="0" err="1" smtClean="0">
                <a:latin typeface="Consolas" pitchFamily="49" charset="0"/>
              </a:rPr>
              <a:t>IsToldTo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600" b="1" dirty="0" smtClean="0">
                <a:latin typeface="Consolas" pitchFamily="49" charset="0"/>
              </a:rPr>
              <a:t>r =&gt; </a:t>
            </a:r>
            <a:r>
              <a:rPr lang="en-US" sz="1600" b="1" dirty="0" err="1" smtClean="0">
                <a:latin typeface="Consolas" pitchFamily="49" charset="0"/>
              </a:rPr>
              <a:t>r.Get</a:t>
            </a:r>
            <a:r>
              <a:rPr lang="en-US" sz="1600" b="1" dirty="0" smtClean="0">
                <a:latin typeface="Consolas" pitchFamily="49" charset="0"/>
              </a:rPr>
              <a:t>&lt;</a:t>
            </a:r>
            <a:r>
              <a:rPr lang="en-US" sz="1600" b="1" dirty="0" err="1" smtClean="0">
                <a:latin typeface="Consolas" pitchFamily="49" charset="0"/>
              </a:rPr>
              <a:t>Zorgbehoevende</a:t>
            </a:r>
            <a:r>
              <a:rPr lang="en-US" sz="1600" b="1" dirty="0" smtClean="0">
                <a:latin typeface="Consolas" pitchFamily="49" charset="0"/>
              </a:rPr>
              <a:t>&gt;(</a:t>
            </a:r>
            <a:r>
              <a:rPr lang="en-US" sz="1600" b="1" dirty="0" err="1" smtClean="0">
                <a:latin typeface="Consolas" pitchFamily="49" charset="0"/>
              </a:rPr>
              <a:t>zorgbehoevendeId</a:t>
            </a:r>
            <a:r>
              <a:rPr lang="en-US" sz="1600" b="1" dirty="0" smtClean="0">
                <a:latin typeface="Consolas" pitchFamily="49" charset="0"/>
              </a:rPr>
              <a:t>)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</a:rPr>
              <a:t>	.Return(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);</a:t>
            </a:r>
            <a:endParaRPr lang="nl-BE" sz="1400" dirty="0" smtClean="0">
              <a:latin typeface="Consolas" pitchFamily="49" charset="0"/>
            </a:endParaRPr>
          </a:p>
          <a:p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nl-BE" dirty="0" smtClean="0"/>
              <a:t>Buildesrver: TeamCity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49126"/>
            <a:ext cx="8084607" cy="323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Buildesrver: TeamCity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71480"/>
            <a:ext cx="8126799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Buildesrver: TeamCity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93811"/>
            <a:ext cx="8082231" cy="404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51854"/>
            <a:ext cx="8060038" cy="244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790452"/>
            <a:ext cx="5943600" cy="192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3714752"/>
            <a:ext cx="5943600" cy="192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Buildesrver: TeamCity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nl-BE" dirty="0" smtClean="0"/>
              <a:t>ALM: TeamCity</a:t>
            </a:r>
            <a:r>
              <a:rPr lang="nl-BE" baseline="0" dirty="0" smtClean="0"/>
              <a:t> with </a:t>
            </a:r>
            <a:r>
              <a:rPr lang="nl-BE" baseline="0" dirty="0" smtClean="0"/>
              <a:t>Subversion - A </a:t>
            </a:r>
            <a:r>
              <a:rPr lang="nl-BE" dirty="0" smtClean="0"/>
              <a:t>Perfect match!</a:t>
            </a:r>
            <a:endParaRPr lang="en-US" dirty="0"/>
          </a:p>
        </p:txBody>
      </p:sp>
      <p:pic>
        <p:nvPicPr>
          <p:cNvPr id="11" name="Picture 10" descr="teamcit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147773"/>
            <a:ext cx="5686425" cy="3781425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/>
        </p:nvGraphicFramePr>
        <p:xfrm>
          <a:off x="1524000" y="500042"/>
          <a:ext cx="6096000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ight Arrow 12"/>
          <p:cNvSpPr/>
          <p:nvPr/>
        </p:nvSpPr>
        <p:spPr>
          <a:xfrm rot="1652706">
            <a:off x="3244311" y="2489898"/>
            <a:ext cx="642942" cy="28575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5072066" y="2928934"/>
            <a:ext cx="642942" cy="2857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29058" y="22738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SVN</a:t>
            </a:r>
            <a:endParaRPr lang="en-US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571868" y="641212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71868" y="2714620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571868" y="1643050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Mapper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3786182" y="641212"/>
            <a:ext cx="1143008" cy="485772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Application flow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71868" y="3714752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Repository</a:t>
            </a:r>
          </a:p>
        </p:txBody>
      </p:sp>
      <p:sp>
        <p:nvSpPr>
          <p:cNvPr id="10" name="Can 9"/>
          <p:cNvSpPr/>
          <p:nvPr/>
        </p:nvSpPr>
        <p:spPr>
          <a:xfrm>
            <a:off x="3857620" y="4643446"/>
            <a:ext cx="914400" cy="7875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DB</a:t>
            </a:r>
            <a:endParaRPr lang="en-US" dirty="0"/>
          </a:p>
        </p:txBody>
      </p:sp>
      <p:cxnSp>
        <p:nvCxnSpPr>
          <p:cNvPr id="55" name="Straight Connector 54"/>
          <p:cNvCxnSpPr>
            <a:stCxn id="6" idx="2"/>
            <a:endCxn id="49" idx="0"/>
          </p:cNvCxnSpPr>
          <p:nvPr/>
        </p:nvCxnSpPr>
        <p:spPr>
          <a:xfrm rot="5400000">
            <a:off x="4099653" y="1420736"/>
            <a:ext cx="444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" idx="2"/>
            <a:endCxn id="8" idx="0"/>
          </p:cNvCxnSpPr>
          <p:nvPr/>
        </p:nvCxnSpPr>
        <p:spPr>
          <a:xfrm rot="5400000">
            <a:off x="4100506" y="3493291"/>
            <a:ext cx="4429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2"/>
            <a:endCxn id="10" idx="1"/>
          </p:cNvCxnSpPr>
          <p:nvPr/>
        </p:nvCxnSpPr>
        <p:spPr>
          <a:xfrm rot="5400000">
            <a:off x="4132652" y="4454131"/>
            <a:ext cx="371484" cy="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0"/>
            <a:endCxn id="49" idx="2"/>
          </p:cNvCxnSpPr>
          <p:nvPr/>
        </p:nvCxnSpPr>
        <p:spPr>
          <a:xfrm rot="5400000" flipH="1" flipV="1">
            <a:off x="4064787" y="2457440"/>
            <a:ext cx="5143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871914" y="1784220"/>
            <a:ext cx="91440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Dto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57620" y="3927360"/>
            <a:ext cx="914400" cy="4857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Entity</a:t>
            </a:r>
            <a:endParaRPr lang="en-US" dirty="0"/>
          </a:p>
        </p:txBody>
      </p:sp>
      <p:sp>
        <p:nvSpPr>
          <p:cNvPr id="53" name="Up Arrow 52"/>
          <p:cNvSpPr/>
          <p:nvPr/>
        </p:nvSpPr>
        <p:spPr>
          <a:xfrm>
            <a:off x="4071934" y="4213112"/>
            <a:ext cx="484632" cy="97840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data</a:t>
            </a:r>
            <a:endParaRPr lang="en-US" sz="1200" dirty="0"/>
          </a:p>
        </p:txBody>
      </p:sp>
      <p:sp>
        <p:nvSpPr>
          <p:cNvPr id="18" name="Folded Corner 17"/>
          <p:cNvSpPr/>
          <p:nvPr/>
        </p:nvSpPr>
        <p:spPr>
          <a:xfrm>
            <a:off x="3786182" y="641212"/>
            <a:ext cx="1143008" cy="500066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GET Request</a:t>
            </a:r>
            <a:endParaRPr lang="en-US" dirty="0"/>
          </a:p>
        </p:txBody>
      </p:sp>
      <p:sp>
        <p:nvSpPr>
          <p:cNvPr id="52" name="Down Arrow 51"/>
          <p:cNvSpPr/>
          <p:nvPr/>
        </p:nvSpPr>
        <p:spPr>
          <a:xfrm>
            <a:off x="4071934" y="784088"/>
            <a:ext cx="484632" cy="133559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3.61111E-6 0.4467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5E-6 -0.1384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13843 L -2.5E-6 -0.2960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2.5E-6 -0.1629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4" grpId="0" animBg="1"/>
      <p:bldP spid="4" grpId="2" animBg="1"/>
      <p:bldP spid="4" grpId="3" animBg="1"/>
      <p:bldP spid="5" grpId="0" animBg="1"/>
      <p:bldP spid="5" grpId="1" animBg="1"/>
      <p:bldP spid="5" grpId="3" animBg="1"/>
      <p:bldP spid="5" grpId="4" animBg="1"/>
      <p:bldP spid="53" grpId="0" animBg="1"/>
      <p:bldP spid="53" grpId="1" animBg="1"/>
      <p:bldP spid="18" grpId="0" animBg="1"/>
      <p:bldP spid="18" grpId="1" animBg="1"/>
      <p:bldP spid="52" grpId="0" animBg="1"/>
      <p:bldP spid="52" grpId="1" animBg="1"/>
      <p:bldP spid="52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nl-BE" dirty="0" smtClean="0"/>
              <a:t>ALM: TeamCity</a:t>
            </a:r>
            <a:r>
              <a:rPr lang="nl-BE" baseline="0" dirty="0" smtClean="0"/>
              <a:t> with </a:t>
            </a:r>
            <a:r>
              <a:rPr lang="nl-BE" baseline="0" dirty="0" smtClean="0"/>
              <a:t>Subversion - A </a:t>
            </a:r>
            <a:r>
              <a:rPr lang="nl-BE" dirty="0" smtClean="0"/>
              <a:t>Perfect match!</a:t>
            </a:r>
            <a:endParaRPr lang="en-US" dirty="0"/>
          </a:p>
        </p:txBody>
      </p:sp>
      <p:pic>
        <p:nvPicPr>
          <p:cNvPr id="11" name="Picture 10" descr="teamcit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147773"/>
            <a:ext cx="5686425" cy="3781425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/>
        </p:nvGraphicFramePr>
        <p:xfrm>
          <a:off x="1524000" y="500042"/>
          <a:ext cx="6096000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ight Arrow 12"/>
          <p:cNvSpPr/>
          <p:nvPr/>
        </p:nvSpPr>
        <p:spPr>
          <a:xfrm rot="1652706">
            <a:off x="3244311" y="2489898"/>
            <a:ext cx="642942" cy="28575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500430" y="1928802"/>
            <a:ext cx="2143140" cy="2857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29058" y="22738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SVN</a:t>
            </a:r>
            <a:endParaRPr lang="en-US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072066" y="2928934"/>
            <a:ext cx="642942" cy="2857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  <p:bldP spid="13" grpId="0" uiExpand="1" animBg="1"/>
      <p:bldP spid="14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215074" y="571480"/>
            <a:ext cx="85953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Script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43834" y="1540442"/>
            <a:ext cx="732893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UI: jQuery</a:t>
            </a:r>
            <a:endParaRPr lang="en-US" dirty="0"/>
          </a:p>
        </p:txBody>
      </p:sp>
      <p:pic>
        <p:nvPicPr>
          <p:cNvPr id="6" name="accordion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2910" y="1357298"/>
            <a:ext cx="2514600" cy="40767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928670"/>
            <a:ext cx="6286500" cy="20002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 r="65358"/>
          <a:stretch>
            <a:fillRect/>
          </a:stretch>
        </p:blipFill>
        <p:spPr bwMode="auto">
          <a:xfrm>
            <a:off x="4500562" y="1909774"/>
            <a:ext cx="3867170" cy="3162300"/>
          </a:xfrm>
          <a:prstGeom prst="rect">
            <a:avLst/>
          </a:prstGeom>
          <a:noFill/>
          <a:ln w="38100">
            <a:solidFill>
              <a:schemeClr val="accent4"/>
            </a:solidFill>
            <a:miter lim="800000"/>
            <a:headEnd/>
            <a:tailEnd/>
          </a:ln>
        </p:spPr>
      </p:pic>
      <p:sp>
        <p:nvSpPr>
          <p:cNvPr id="8" name="Right Brace 7"/>
          <p:cNvSpPr/>
          <p:nvPr/>
        </p:nvSpPr>
        <p:spPr>
          <a:xfrm>
            <a:off x="3214678" y="1428736"/>
            <a:ext cx="214314" cy="3500462"/>
          </a:xfrm>
          <a:prstGeom prst="rightBrace">
            <a:avLst>
              <a:gd name="adj1" fmla="val 8333"/>
              <a:gd name="adj2" fmla="val 596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4214810" y="1909774"/>
            <a:ext cx="214314" cy="3143272"/>
          </a:xfrm>
          <a:prstGeom prst="leftBrace">
            <a:avLst>
              <a:gd name="adj1" fmla="val 8333"/>
              <a:gd name="adj2" fmla="val 507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571868" y="3500438"/>
            <a:ext cx="5715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3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13" grpId="0" animBg="1"/>
      <p:bldP spid="12" grpId="0" animBg="1"/>
      <p:bldP spid="8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9388" y="714356"/>
            <a:ext cx="1324402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3570" y="714356"/>
            <a:ext cx="732893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14876" y="714356"/>
            <a:ext cx="864339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Model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14348" y="1071546"/>
            <a:ext cx="7500990" cy="31432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nl-BE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2071670" y="2000240"/>
            <a:ext cx="1500198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UI: Microsoft’s MVC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857488" y="2214554"/>
            <a:ext cx="1500198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715008" y="2857496"/>
            <a:ext cx="357190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786578" y="3286124"/>
            <a:ext cx="357190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357422" y="2214554"/>
            <a:ext cx="500066" cy="214314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57224" y="1071546"/>
            <a:ext cx="74295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 class </a:t>
            </a:r>
            <a:r>
              <a:rPr lang="en-US" sz="1400" dirty="0" err="1" smtClean="0">
                <a:latin typeface="Consolas" pitchFamily="49" charset="0"/>
              </a:rPr>
              <a:t>ZorgbehoevendeController</a:t>
            </a:r>
            <a:r>
              <a:rPr lang="en-US" sz="1400" dirty="0" smtClean="0">
                <a:latin typeface="Consolas" pitchFamily="49" charset="0"/>
              </a:rPr>
              <a:t> : Controller</a:t>
            </a:r>
          </a:p>
          <a:p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ActionResult</a:t>
            </a:r>
            <a:r>
              <a:rPr lang="en-US" sz="1400" dirty="0" smtClean="0">
                <a:latin typeface="Consolas" pitchFamily="49" charset="0"/>
              </a:rPr>
              <a:t> Detail(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latin typeface="Consolas" pitchFamily="49" charset="0"/>
              </a:rPr>
              <a:t> id)</a:t>
            </a:r>
          </a:p>
          <a:p>
            <a:r>
              <a:rPr lang="en-US" sz="1400" dirty="0" smtClean="0">
                <a:latin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</a:rPr>
              <a:t>zorgbehoevendeService.GetZorgbehoevende</a:t>
            </a:r>
            <a:r>
              <a:rPr lang="en-US" sz="1400" dirty="0" smtClean="0">
                <a:latin typeface="Consolas" pitchFamily="49" charset="0"/>
              </a:rPr>
              <a:t>(id);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</a:rPr>
              <a:t> View(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ActionResult</a:t>
            </a:r>
            <a:r>
              <a:rPr lang="en-US" sz="1400" dirty="0" smtClean="0">
                <a:latin typeface="Consolas" pitchFamily="49" charset="0"/>
              </a:rPr>
              <a:t> Create(</a:t>
            </a:r>
            <a:r>
              <a:rPr lang="en-US" sz="1400" dirty="0" err="1" smtClean="0">
                <a:latin typeface="Consolas" pitchFamily="49" charset="0"/>
              </a:rPr>
              <a:t>ZorgbehoevendeDto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dto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</a:rPr>
              <a:t> id = </a:t>
            </a:r>
            <a:r>
              <a:rPr lang="en-US" sz="1400" dirty="0" err="1" smtClean="0">
                <a:latin typeface="Consolas" pitchFamily="49" charset="0"/>
              </a:rPr>
              <a:t>zorgbehoevendeService.CreateZorgbehoevende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dto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RedirectToAction</a:t>
            </a:r>
            <a:r>
              <a:rPr lang="en-US" sz="1400" dirty="0" smtClean="0">
                <a:latin typeface="Consolas" pitchFamily="49" charset="0"/>
              </a:rPr>
              <a:t>("Detail", </a:t>
            </a:r>
            <a:r>
              <a:rPr lang="en-US" sz="1400" dirty="0" err="1" smtClean="0">
                <a:latin typeface="Consolas" pitchFamily="49" charset="0"/>
              </a:rPr>
              <a:t>id.ToIdRoute</a:t>
            </a:r>
            <a:r>
              <a:rPr lang="en-US" sz="1400" dirty="0" smtClean="0">
                <a:latin typeface="Consolas" pitchFamily="49" charset="0"/>
              </a:rPr>
              <a:t>());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r>
              <a:rPr lang="nl-BE" sz="1400" dirty="0" smtClean="0">
                <a:latin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2" grpId="0" animBg="1"/>
      <p:bldP spid="8" grpId="0" animBg="1"/>
      <p:bldP spid="14" grpId="0" animBg="1"/>
      <p:bldP spid="15" grpId="0" animBg="1"/>
      <p:bldP spid="16" grpId="0" animBg="1"/>
      <p:bldP spid="17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Domain: Mapping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0034" y="585597"/>
            <a:ext cx="5500710" cy="2492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</a:rPr>
              <a:t>public class Memo : Entity</a:t>
            </a:r>
          </a:p>
          <a:p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  public </a:t>
            </a:r>
            <a:r>
              <a:rPr lang="en-US" sz="1200" dirty="0" err="1" smtClean="0">
                <a:latin typeface="Consolas" pitchFamily="49" charset="0"/>
              </a:rPr>
              <a:t>DateTime</a:t>
            </a:r>
            <a:r>
              <a:rPr lang="en-US" sz="1200" dirty="0" smtClean="0">
                <a:latin typeface="Consolas" pitchFamily="49" charset="0"/>
              </a:rPr>
              <a:t> Datum{ get; protected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Auteur { get; protected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{ get; protected set; }</a:t>
            </a:r>
          </a:p>
          <a:p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    public Memo(</a:t>
            </a:r>
            <a:r>
              <a:rPr lang="en-US" sz="1200" dirty="0" err="1" smtClean="0">
                <a:latin typeface="Consolas" pitchFamily="49" charset="0"/>
              </a:rPr>
              <a:t>DateTime</a:t>
            </a:r>
            <a:r>
              <a:rPr lang="en-US" sz="1200" dirty="0" smtClean="0">
                <a:latin typeface="Consolas" pitchFamily="49" charset="0"/>
              </a:rPr>
              <a:t> date, string auteur,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)</a:t>
            </a:r>
          </a:p>
          <a:p>
            <a:r>
              <a:rPr lang="en-US" sz="1200" dirty="0" smtClean="0">
                <a:latin typeface="Consolas" pitchFamily="49" charset="0"/>
              </a:rPr>
              <a:t>    {</a:t>
            </a:r>
          </a:p>
          <a:p>
            <a:r>
              <a:rPr lang="en-US" sz="1200" dirty="0" smtClean="0">
                <a:latin typeface="Consolas" pitchFamily="49" charset="0"/>
              </a:rPr>
              <a:t>        Datum = date;</a:t>
            </a:r>
          </a:p>
          <a:p>
            <a:r>
              <a:rPr lang="en-US" sz="1200" dirty="0" smtClean="0">
                <a:latin typeface="Consolas" pitchFamily="49" charset="0"/>
              </a:rPr>
              <a:t>        Auteur = auteur;</a:t>
            </a:r>
          </a:p>
          <a:p>
            <a:r>
              <a:rPr lang="en-US" sz="1200" dirty="0" smtClean="0">
                <a:latin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=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</a:rPr>
              <a:t>    }</a:t>
            </a:r>
          </a:p>
          <a:p>
            <a:r>
              <a:rPr lang="en-US" sz="1200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0496" y="2085795"/>
            <a:ext cx="4572000" cy="120032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 smtClean="0">
                <a:latin typeface="Consolas" pitchFamily="49" charset="0"/>
              </a:rPr>
              <a:t>public class </a:t>
            </a:r>
            <a:r>
              <a:rPr lang="en-US" sz="1200" dirty="0" err="1" smtClean="0">
                <a:latin typeface="Consolas" pitchFamily="49" charset="0"/>
              </a:rPr>
              <a:t>ViewMemoDto</a:t>
            </a:r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Datum { get;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Auteur { get;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{ get; set; }</a:t>
            </a:r>
          </a:p>
          <a:p>
            <a:r>
              <a:rPr lang="en-US" sz="1200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Bent Arrow 5"/>
          <p:cNvSpPr/>
          <p:nvPr/>
        </p:nvSpPr>
        <p:spPr>
          <a:xfrm rot="5400000">
            <a:off x="5679289" y="1121382"/>
            <a:ext cx="1285884" cy="642942"/>
          </a:xfrm>
          <a:prstGeom prst="bentArrow">
            <a:avLst>
              <a:gd name="adj1" fmla="val 25000"/>
              <a:gd name="adj2" fmla="val 28232"/>
              <a:gd name="adj3" fmla="val 25000"/>
              <a:gd name="adj4" fmla="val 4504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72" y="3643314"/>
            <a:ext cx="800105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memos = </a:t>
            </a:r>
            <a:r>
              <a:rPr lang="en-US" dirty="0" err="1" smtClean="0">
                <a:latin typeface="Consolas" pitchFamily="49" charset="0"/>
              </a:rPr>
              <a:t>Map.These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user.Memos</a:t>
            </a:r>
            <a:r>
              <a:rPr lang="en-US" dirty="0" smtClean="0">
                <a:latin typeface="Consolas" pitchFamily="49" charset="0"/>
              </a:rPr>
              <a:t>).</a:t>
            </a:r>
            <a:r>
              <a:rPr lang="en-US" dirty="0" err="1" smtClean="0">
                <a:latin typeface="Consolas" pitchFamily="49" charset="0"/>
              </a:rPr>
              <a:t>ToAListOf</a:t>
            </a:r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</a:rPr>
              <a:t>ViewMemoDto</a:t>
            </a:r>
            <a:r>
              <a:rPr lang="en-US" dirty="0" smtClean="0">
                <a:latin typeface="Consolas" pitchFamily="49" charset="0"/>
              </a:rPr>
              <a:t>&gt;();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472" y="4429132"/>
            <a:ext cx="800105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Mapper.CreateMap</a:t>
            </a:r>
            <a:r>
              <a:rPr lang="en-US" dirty="0" smtClean="0">
                <a:latin typeface="Consolas" pitchFamily="49" charset="0"/>
              </a:rPr>
              <a:t>&lt;Memo, </a:t>
            </a:r>
            <a:r>
              <a:rPr lang="en-US" dirty="0" err="1" smtClean="0">
                <a:latin typeface="Consolas" pitchFamily="49" charset="0"/>
              </a:rPr>
              <a:t>ViewMemoDto</a:t>
            </a:r>
            <a:r>
              <a:rPr lang="en-US" dirty="0" smtClean="0">
                <a:latin typeface="Consolas" pitchFamily="49" charset="0"/>
              </a:rPr>
              <a:t>&gt;();</a:t>
            </a:r>
          </a:p>
          <a:p>
            <a:r>
              <a:rPr lang="en-US" dirty="0" err="1" smtClean="0">
                <a:latin typeface="Consolas" pitchFamily="49" charset="0"/>
              </a:rPr>
              <a:t>Mapper.CreateMap</a:t>
            </a:r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</a:rPr>
              <a:t>DateTime</a:t>
            </a:r>
            <a:r>
              <a:rPr lang="en-US" dirty="0" smtClean="0">
                <a:latin typeface="Consolas" pitchFamily="49" charset="0"/>
              </a:rPr>
              <a:t>, string&gt;()</a:t>
            </a:r>
          </a:p>
          <a:p>
            <a:r>
              <a:rPr lang="en-US" dirty="0" smtClean="0">
                <a:latin typeface="Consolas" pitchFamily="49" charset="0"/>
              </a:rPr>
              <a:t>	.</a:t>
            </a:r>
            <a:r>
              <a:rPr lang="en-US" dirty="0" err="1" smtClean="0">
                <a:latin typeface="Consolas" pitchFamily="49" charset="0"/>
              </a:rPr>
              <a:t>ConvertUsing</a:t>
            </a:r>
            <a:r>
              <a:rPr lang="en-US" dirty="0" smtClean="0">
                <a:latin typeface="Consolas" pitchFamily="49" charset="0"/>
              </a:rPr>
              <a:t>(d =&gt; </a:t>
            </a:r>
            <a:r>
              <a:rPr lang="en-US" dirty="0" err="1" smtClean="0">
                <a:latin typeface="Consolas" pitchFamily="49" charset="0"/>
              </a:rPr>
              <a:t>d.ToScreenDate</a:t>
            </a:r>
            <a:r>
              <a:rPr lang="en-US" dirty="0" smtClean="0">
                <a:latin typeface="Consolas" pitchFamily="49" charset="0"/>
              </a:rPr>
              <a:t>());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mph" presetSubtype="1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  <p:bldP spid="5" grpId="0" animBg="1"/>
      <p:bldP spid="5" grpId="1" animBg="1"/>
      <p:bldP spid="6" grpId="0" animBg="1"/>
      <p:bldP spid="7" grpId="0" animBg="1"/>
      <p:bldP spid="7" grpId="1"/>
      <p:bldP spid="8" grpId="0" uiExpand="1" build="p" animBg="1"/>
      <p:bldP spid="8" grpId="1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43504" y="571480"/>
            <a:ext cx="334501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Zorgbehoevende Controller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28926" y="3857628"/>
            <a:ext cx="2878993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Zorgbehoevende Entity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6380" y="2357430"/>
            <a:ext cx="305647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Zorgbehoevende 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</a:t>
            </a:r>
            <a:r>
              <a:rPr lang="nl-BE" dirty="0" smtClean="0"/>
              <a:t> </a:t>
            </a:r>
            <a:r>
              <a:rPr lang="nl-BE" dirty="0" smtClean="0"/>
              <a:t>Driven Design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9" y="4224350"/>
            <a:ext cx="4562475" cy="99060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714620"/>
            <a:ext cx="7629525" cy="81915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>
          <a:xfrm>
            <a:off x="2428860" y="3357562"/>
            <a:ext cx="71438" cy="10001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928670"/>
            <a:ext cx="7762875" cy="107632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1071538" y="1428736"/>
            <a:ext cx="3714776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2357422" y="1643050"/>
            <a:ext cx="71438" cy="10001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42976" y="3143248"/>
            <a:ext cx="3714776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9" grpId="0" animBg="1"/>
      <p:bldP spid="11" grpId="0" animBg="1"/>
      <p:bldP spid="20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72195" y="3005151"/>
            <a:ext cx="1203535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Attribute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86116" y="642918"/>
            <a:ext cx="220618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Aanvraag Service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6330" y="1500174"/>
            <a:ext cx="162717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Attest Entity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14378" b="40663"/>
          <a:stretch>
            <a:fillRect/>
          </a:stretch>
        </p:blipFill>
        <p:spPr bwMode="auto">
          <a:xfrm>
            <a:off x="1714480" y="1857364"/>
            <a:ext cx="3800465" cy="938208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000108"/>
            <a:ext cx="3810000" cy="3333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1667" y="3362341"/>
            <a:ext cx="5229225" cy="23526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Domain: Validation with attributes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428860" y="2500306"/>
            <a:ext cx="71438" cy="785818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Domain: Loose</a:t>
            </a:r>
            <a:r>
              <a:rPr lang="nl-BE" baseline="0" dirty="0" smtClean="0"/>
              <a:t> </a:t>
            </a:r>
            <a:r>
              <a:rPr lang="nl-BE" baseline="0" dirty="0" smtClean="0"/>
              <a:t>coupling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65" y="3000372"/>
            <a:ext cx="7896225" cy="234315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928670"/>
            <a:ext cx="7953375" cy="139065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3357554" y="500042"/>
            <a:ext cx="1785950" cy="714380"/>
          </a:xfrm>
          <a:prstGeom prst="wedgeRectCallout">
            <a:avLst>
              <a:gd name="adj1" fmla="val -34797"/>
              <a:gd name="adj2" fmla="val 9973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Dependency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3857620" y="2357430"/>
            <a:ext cx="71438" cy="571504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4071934" y="2571744"/>
            <a:ext cx="1785950" cy="714380"/>
          </a:xfrm>
          <a:prstGeom prst="wedgeRectCallout">
            <a:avLst>
              <a:gd name="adj1" fmla="val -34797"/>
              <a:gd name="adj2" fmla="val 9973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Dependency Injection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Nhibernate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802</TotalTime>
  <Words>320</Words>
  <Application>Microsoft Office PowerPoint</Application>
  <PresentationFormat>On-screen Show (4:3)</PresentationFormat>
  <Paragraphs>101</Paragraphs>
  <Slides>20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Aspect</vt:lpstr>
      <vt:lpstr>Technical lessons learned</vt:lpstr>
      <vt:lpstr>Application flow</vt:lpstr>
      <vt:lpstr>UI: jQuery</vt:lpstr>
      <vt:lpstr>UI: Microsoft’s MVC</vt:lpstr>
      <vt:lpstr>Domain: Mapping</vt:lpstr>
      <vt:lpstr>Domain Driven Design</vt:lpstr>
      <vt:lpstr>Domain: Validation with attributes</vt:lpstr>
      <vt:lpstr>Domain: Loose coupling</vt:lpstr>
      <vt:lpstr>Data: Nhibernate</vt:lpstr>
      <vt:lpstr>Data: Migratordotnet</vt:lpstr>
      <vt:lpstr>Practices: Specification by example FitNesse</vt:lpstr>
      <vt:lpstr>Practices: TDD/BDD/AAA</vt:lpstr>
      <vt:lpstr>Practices: Pair Programming</vt:lpstr>
      <vt:lpstr>Practices: Readability</vt:lpstr>
      <vt:lpstr>Buildesrver: TeamCity</vt:lpstr>
      <vt:lpstr>Buildesrver: TeamCity</vt:lpstr>
      <vt:lpstr>Buildesrver: TeamCity</vt:lpstr>
      <vt:lpstr>Buildesrver: TeamCity</vt:lpstr>
      <vt:lpstr>ALM: TeamCity with Subversion - A Perfect match!</vt:lpstr>
      <vt:lpstr>ALM: TeamCity with Subversion - A Perfect match!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</dc:title>
  <dc:creator>Michel</dc:creator>
  <cp:lastModifiedBy>Michel</cp:lastModifiedBy>
  <cp:revision>60</cp:revision>
  <dcterms:created xsi:type="dcterms:W3CDTF">2009-05-22T14:28:36Z</dcterms:created>
  <dcterms:modified xsi:type="dcterms:W3CDTF">2009-06-16T14:04:51Z</dcterms:modified>
</cp:coreProperties>
</file>