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7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86" autoAdjust="0"/>
  </p:normalViewPr>
  <p:slideViewPr>
    <p:cSldViewPr>
      <p:cViewPr varScale="1">
        <p:scale>
          <a:sx n="115" d="100"/>
          <a:sy n="115" d="100"/>
        </p:scale>
        <p:origin x="-40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t>5/22/2009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t>5/22/2009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t>5/22/2009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t>5/22/2009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t>5/22/2009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763D-A27D-454E-8A4F-CA208A7ACAEE}" type="datetimeFigureOut">
              <a:rPr lang="en-US" smtClean="0"/>
              <a:t>5/22/2009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3B2-3A7B-41C6-9FE2-86B4B403BA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763D-A27D-454E-8A4F-CA208A7ACAEE}" type="datetimeFigureOut">
              <a:rPr lang="en-US" smtClean="0"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E93B2-3A7B-41C6-9FE2-86B4B403BA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Lessons learned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Don’t try this at home kids!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Migratordotnet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Practices: TDD/BDD/AAA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jQuery</a:t>
            </a:r>
            <a:r>
              <a:rPr lang="nl-BE" baseline="0" dirty="0" smtClean="0"/>
              <a:t> rules!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Microsoft’s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</a:t>
            </a:r>
            <a:r>
              <a:rPr lang="nl-BE" baseline="0" dirty="0" smtClean="0"/>
              <a:t>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 Validation with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Domain: Loose</a:t>
            </a:r>
            <a:r>
              <a:rPr lang="nl-BE" baseline="0" dirty="0" smtClean="0"/>
              <a:t> coupling with Spring.net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57</Words>
  <Application>Microsoft Office PowerPoint</Application>
  <PresentationFormat>On-screen Show 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Lessons learned</vt:lpstr>
      <vt:lpstr>Application design</vt:lpstr>
      <vt:lpstr>UI: jQuery rules!</vt:lpstr>
      <vt:lpstr>UI: Microsoft’s MVC</vt:lpstr>
      <vt:lpstr>Domain: Services</vt:lpstr>
      <vt:lpstr>Domain: Mapping</vt:lpstr>
      <vt:lpstr>Domain: Entities</vt:lpstr>
      <vt:lpstr>Domain: Validation with attributes</vt:lpstr>
      <vt:lpstr>Domain: Loose coupling with Spring.net</vt:lpstr>
      <vt:lpstr>Data: Nhibernate</vt:lpstr>
      <vt:lpstr>Data: Migratordotnet</vt:lpstr>
      <vt:lpstr>Practices: Functional testing</vt:lpstr>
      <vt:lpstr>Practices: TDD/BDD/AAA</vt:lpstr>
      <vt:lpstr>Practices: Pair Programming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Michel</dc:creator>
  <cp:lastModifiedBy>Michel</cp:lastModifiedBy>
  <cp:revision>6</cp:revision>
  <dcterms:created xsi:type="dcterms:W3CDTF">2009-05-22T14:28:36Z</dcterms:created>
  <dcterms:modified xsi:type="dcterms:W3CDTF">2009-05-22T15:11:41Z</dcterms:modified>
</cp:coreProperties>
</file>