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1" r:id="rId3"/>
    <p:sldId id="262" r:id="rId4"/>
    <p:sldId id="270" r:id="rId5"/>
    <p:sldId id="271" r:id="rId6"/>
    <p:sldId id="272" r:id="rId7"/>
    <p:sldId id="273" r:id="rId8"/>
    <p:sldId id="274" r:id="rId9"/>
    <p:sldId id="27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>
    <p:restoredLeft sz="34588" autoAdjust="0"/>
    <p:restoredTop sz="86429" autoAdjust="0"/>
  </p:normalViewPr>
  <p:slideViewPr>
    <p:cSldViewPr>
      <p:cViewPr varScale="1">
        <p:scale>
          <a:sx n="98" d="100"/>
          <a:sy n="98" d="100"/>
        </p:scale>
        <p:origin x="-4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Applying agile.net to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14422"/>
            <a:ext cx="734362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4857760"/>
            <a:ext cx="2781035" cy="184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38931" y="4505349"/>
            <a:ext cx="25622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 b="33447"/>
          <a:stretch>
            <a:fillRect/>
          </a:stretch>
        </p:blipFill>
        <p:spPr bwMode="auto">
          <a:xfrm>
            <a:off x="3143240" y="4857760"/>
            <a:ext cx="304800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Mixed team</a:t>
            </a:r>
          </a:p>
          <a:p>
            <a:r>
              <a:rPr lang="nl-BE" dirty="0" smtClean="0"/>
              <a:t>How new members are introduced</a:t>
            </a:r>
          </a:p>
          <a:p>
            <a:r>
              <a:rPr lang="nl-BE" dirty="0" smtClean="0"/>
              <a:t>How coaches became team members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Team Room</a:t>
            </a:r>
            <a:endParaRPr lang="en-US" dirty="0"/>
          </a:p>
        </p:txBody>
      </p:sp>
      <p:pic>
        <p:nvPicPr>
          <p:cNvPr id="4" name="Content Placeholder 3" descr="teamroom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141" y="1447800"/>
            <a:ext cx="7171267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Artilium: Team Room</a:t>
            </a:r>
            <a:endParaRPr lang="en-US" dirty="0"/>
          </a:p>
        </p:txBody>
      </p:sp>
      <p:pic>
        <p:nvPicPr>
          <p:cNvPr id="4" name="Content Placeholder 3" descr="teamroom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141" y="1447800"/>
            <a:ext cx="7171267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Story Board</a:t>
            </a:r>
            <a:endParaRPr lang="en-US" dirty="0"/>
          </a:p>
        </p:txBody>
      </p:sp>
      <p:pic>
        <p:nvPicPr>
          <p:cNvPr id="4" name="Content Placeholder 3" descr="Stroy boa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618" y="1447800"/>
            <a:ext cx="6884314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</a:t>
            </a:r>
            <a:r>
              <a:rPr lang="nl-BE" baseline="0" dirty="0" smtClean="0"/>
              <a:t> Informative Workspace</a:t>
            </a:r>
            <a:endParaRPr lang="en-US" dirty="0"/>
          </a:p>
        </p:txBody>
      </p:sp>
      <p:pic>
        <p:nvPicPr>
          <p:cNvPr id="4" name="Content Placeholder 3" descr="informative workspace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613" y="1447800"/>
            <a:ext cx="7110323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Informative</a:t>
            </a:r>
            <a:r>
              <a:rPr lang="nl-BE" baseline="0" dirty="0" smtClean="0"/>
              <a:t> Workspace</a:t>
            </a:r>
            <a:endParaRPr lang="en-US" dirty="0"/>
          </a:p>
        </p:txBody>
      </p:sp>
      <p:pic>
        <p:nvPicPr>
          <p:cNvPr id="4" name="Content Placeholder 3" descr="informative workspace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38" y="1447800"/>
            <a:ext cx="6043474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Artilium: Informative</a:t>
            </a:r>
            <a:r>
              <a:rPr kumimoji="0" lang="nl-BE" sz="4300" kern="12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Workspace</a:t>
            </a:r>
            <a:endParaRPr lang="en-US" dirty="0"/>
          </a:p>
        </p:txBody>
      </p:sp>
      <p:pic>
        <p:nvPicPr>
          <p:cNvPr id="4" name="Content Placeholder 3" descr="big visible crui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942" y="1447800"/>
            <a:ext cx="7249665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Artilium: Informative</a:t>
            </a:r>
            <a:r>
              <a:rPr kumimoji="0" lang="nl-BE" sz="4300" kern="12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Workspace</a:t>
            </a:r>
            <a:endParaRPr lang="en-US" dirty="0"/>
          </a:p>
        </p:txBody>
      </p:sp>
      <p:pic>
        <p:nvPicPr>
          <p:cNvPr id="4" name="Content Placeholder 3" descr="screen sav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557189"/>
            <a:ext cx="7499350" cy="4581822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Artilium: Continuous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From no build to full build</a:t>
            </a:r>
          </a:p>
          <a:p>
            <a:r>
              <a:rPr lang="nl-BE" dirty="0" smtClean="0"/>
              <a:t>From BDUF to incremental design</a:t>
            </a:r>
          </a:p>
          <a:p>
            <a:r>
              <a:rPr lang="nl-BE" dirty="0" smtClean="0"/>
              <a:t>Adding tasks to the scrum board</a:t>
            </a:r>
          </a:p>
          <a:p>
            <a:r>
              <a:rPr lang="nl-BE" dirty="0" smtClean="0"/>
              <a:t>4 week sprints to 2 week sprints</a:t>
            </a:r>
          </a:p>
          <a:p>
            <a:r>
              <a:rPr lang="nl-BE" dirty="0" smtClean="0"/>
              <a:t>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282" y="4857760"/>
            <a:ext cx="8643998" cy="11430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6000" dirty="0" smtClean="0"/>
              <a:t>Retrospectives rules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240</TotalTime>
  <Words>77</Words>
  <Application>Microsoft Office PowerPoint</Application>
  <PresentationFormat>On-screen Show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Solstice</vt:lpstr>
      <vt:lpstr>Custom Design</vt:lpstr>
      <vt:lpstr>Applying agile.net to</vt:lpstr>
      <vt:lpstr>Artilium: Team Room</vt:lpstr>
      <vt:lpstr>Artilium: Team Room</vt:lpstr>
      <vt:lpstr>Artilium: Story Board</vt:lpstr>
      <vt:lpstr>Artilium: Informative Workspace</vt:lpstr>
      <vt:lpstr>Artilium: Informative Workspace</vt:lpstr>
      <vt:lpstr>Artilium: Informative Workspace</vt:lpstr>
      <vt:lpstr>Artilium: Informative Workspace</vt:lpstr>
      <vt:lpstr>Artilium: Continuous Improvement</vt:lpstr>
      <vt:lpstr>Artilium: People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Michel</cp:lastModifiedBy>
  <cp:revision>29</cp:revision>
  <dcterms:created xsi:type="dcterms:W3CDTF">2008-11-10T20:03:39Z</dcterms:created>
  <dcterms:modified xsi:type="dcterms:W3CDTF">2008-11-14T09:26:57Z</dcterms:modified>
</cp:coreProperties>
</file>