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5" r:id="rId3"/>
    <p:sldId id="258" r:id="rId4"/>
    <p:sldId id="266" r:id="rId5"/>
    <p:sldId id="268" r:id="rId6"/>
    <p:sldId id="259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88" autoAdjust="0"/>
    <p:restoredTop sz="86429" autoAdjust="0"/>
  </p:normalViewPr>
  <p:slideViewPr>
    <p:cSldViewPr>
      <p:cViewPr varScale="1">
        <p:scale>
          <a:sx n="98" d="100"/>
          <a:sy n="98" d="100"/>
        </p:scale>
        <p:origin x="-4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Agile Manifesto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3357562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Customer collaboration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Contract negotiation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1285860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Individuals and</a:t>
                      </a:r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interaction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800" baseline="0" dirty="0" smtClean="0"/>
                        <a:t>Processes and tools</a:t>
                      </a:r>
                      <a:endParaRPr lang="en-US" sz="2800" dirty="0" smtClean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2357430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Working software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Comprehensive documentation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4429132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Responding to change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Following a plan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5500702"/>
          <a:ext cx="7499349" cy="51816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Craftmanship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="1" cap="none" spc="0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/>
                        </a:rPr>
                        <a:t>Crap</a:t>
                      </a:r>
                      <a:endParaRPr lang="en-US" sz="2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449" y="2786058"/>
            <a:ext cx="811795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Roles</a:t>
            </a:r>
          </a:p>
          <a:p>
            <a:pPr lvl="1"/>
            <a:r>
              <a:rPr lang="nl-BE" baseline="0" dirty="0" smtClean="0"/>
              <a:t>Chicken and Pigs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1500174"/>
            <a:ext cx="8643998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Ham and Eggs</a:t>
            </a:r>
          </a:p>
          <a:p>
            <a:pPr algn="ctr"/>
            <a:r>
              <a:rPr lang="nl-BE" dirty="0" smtClean="0"/>
              <a:t>A day’s work for a chicken, a lifetime commitment for a pig.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6116" y="2786058"/>
            <a:ext cx="3000396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0760" y="2786058"/>
            <a:ext cx="2857520" cy="3000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SCRUM: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Chicken</a:t>
            </a:r>
          </a:p>
          <a:p>
            <a:pPr lvl="1"/>
            <a:r>
              <a:rPr lang="nl-BE" baseline="0" dirty="0" smtClean="0"/>
              <a:t>Users</a:t>
            </a:r>
          </a:p>
          <a:p>
            <a:pPr lvl="1"/>
            <a:r>
              <a:rPr lang="nl-BE" baseline="0" dirty="0" smtClean="0"/>
              <a:t>Stakeholders</a:t>
            </a:r>
          </a:p>
          <a:p>
            <a:pPr lvl="1"/>
            <a:r>
              <a:rPr lang="nl-BE" baseline="0" dirty="0" smtClean="0"/>
              <a:t>Managers</a:t>
            </a:r>
            <a:endParaRPr lang="nl-BE" dirty="0" smtClean="0"/>
          </a:p>
          <a:p>
            <a:pPr lvl="0"/>
            <a:r>
              <a:rPr lang="nl-BE" baseline="0" dirty="0" smtClean="0"/>
              <a:t>Pigs</a:t>
            </a:r>
          </a:p>
          <a:p>
            <a:pPr lvl="1"/>
            <a:r>
              <a:rPr lang="nl-BE" baseline="0" dirty="0" smtClean="0"/>
              <a:t>Scrum master</a:t>
            </a:r>
          </a:p>
          <a:p>
            <a:pPr lvl="1"/>
            <a:r>
              <a:rPr lang="nl-BE" dirty="0" smtClean="0"/>
              <a:t>Product</a:t>
            </a:r>
            <a:r>
              <a:rPr lang="nl-BE" baseline="0" dirty="0" smtClean="0"/>
              <a:t> owner</a:t>
            </a:r>
          </a:p>
          <a:p>
            <a:pPr lvl="1"/>
            <a:r>
              <a:rPr lang="nl-BE" baseline="0" dirty="0" smtClean="0"/>
              <a:t>Team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SCRUM: Phases of an iteration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1241" y="1447800"/>
            <a:ext cx="606706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</a:t>
            </a:r>
            <a:r>
              <a:rPr lang="nl-BE" baseline="0" dirty="0" smtClean="0"/>
              <a:t>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Communication</a:t>
            </a:r>
          </a:p>
          <a:p>
            <a:pPr lvl="0"/>
            <a:r>
              <a:rPr lang="nl-BE" dirty="0" smtClean="0"/>
              <a:t>Simplicity</a:t>
            </a:r>
          </a:p>
          <a:p>
            <a:pPr lvl="0"/>
            <a:r>
              <a:rPr lang="nl-BE" dirty="0" smtClean="0"/>
              <a:t>Feedback</a:t>
            </a:r>
          </a:p>
          <a:p>
            <a:pPr lvl="1"/>
            <a:r>
              <a:rPr lang="nl-BE" dirty="0" smtClean="0"/>
              <a:t>Continuous Integration</a:t>
            </a:r>
          </a:p>
          <a:p>
            <a:pPr lvl="1"/>
            <a:r>
              <a:rPr lang="nl-BE" dirty="0" smtClean="0"/>
              <a:t>Informative Workspace</a:t>
            </a:r>
            <a:endParaRPr lang="en-US" dirty="0" smtClean="0"/>
          </a:p>
          <a:p>
            <a:pPr lvl="0"/>
            <a:r>
              <a:rPr lang="nl-BE" dirty="0" smtClean="0"/>
              <a:t>Courage</a:t>
            </a:r>
          </a:p>
          <a:p>
            <a:pPr lvl="0"/>
            <a:r>
              <a:rPr lang="nl-BE" dirty="0" smtClean="0"/>
              <a:t>Respect</a:t>
            </a:r>
          </a:p>
          <a:p>
            <a:pPr lvl="0"/>
            <a:r>
              <a:rPr lang="nl-BE" dirty="0" smtClean="0"/>
              <a:t>Sustainable Pace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XP: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baseline="0" dirty="0" smtClean="0"/>
              <a:t>Designing</a:t>
            </a:r>
          </a:p>
          <a:p>
            <a:pPr lvl="1"/>
            <a:r>
              <a:rPr lang="nl-BE" baseline="0" dirty="0" smtClean="0"/>
              <a:t>Spiking</a:t>
            </a:r>
          </a:p>
          <a:p>
            <a:pPr lvl="1"/>
            <a:r>
              <a:rPr lang="nl-BE" baseline="0" dirty="0" smtClean="0"/>
              <a:t>TDD</a:t>
            </a:r>
          </a:p>
          <a:p>
            <a:pPr lvl="1"/>
            <a:r>
              <a:rPr lang="nl-BE" baseline="0" dirty="0" smtClean="0"/>
              <a:t>Incremental design</a:t>
            </a:r>
          </a:p>
          <a:p>
            <a:r>
              <a:rPr lang="nl-BE" dirty="0" smtClean="0"/>
              <a:t>Coding</a:t>
            </a:r>
          </a:p>
          <a:p>
            <a:pPr lvl="1"/>
            <a:r>
              <a:rPr lang="nl-BE" dirty="0" smtClean="0"/>
              <a:t>Pair programming</a:t>
            </a:r>
          </a:p>
          <a:p>
            <a:pPr lvl="1"/>
            <a:r>
              <a:rPr lang="nl-BE" dirty="0" smtClean="0"/>
              <a:t>Refactoring</a:t>
            </a:r>
          </a:p>
          <a:p>
            <a:pPr lvl="1"/>
            <a:r>
              <a:rPr lang="nl-BE" dirty="0" smtClean="0"/>
              <a:t>Collective</a:t>
            </a:r>
            <a:r>
              <a:rPr lang="nl-BE" baseline="0" dirty="0" smtClean="0"/>
              <a:t> code ownership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246</TotalTime>
  <Words>100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Solstice</vt:lpstr>
      <vt:lpstr>Custom Design</vt:lpstr>
      <vt:lpstr>The Agile Manifesto</vt:lpstr>
      <vt:lpstr>SCRUM</vt:lpstr>
      <vt:lpstr>SCRUM: Roles</vt:lpstr>
      <vt:lpstr>SCRUM: Phases of an iteration</vt:lpstr>
      <vt:lpstr>XP: Values</vt:lpstr>
      <vt:lpstr>XP: Activities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30</cp:revision>
  <dcterms:created xsi:type="dcterms:W3CDTF">2008-11-10T20:03:39Z</dcterms:created>
  <dcterms:modified xsi:type="dcterms:W3CDTF">2008-11-14T09:26:00Z</dcterms:modified>
</cp:coreProperties>
</file>