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5" r:id="rId3"/>
    <p:sldId id="277" r:id="rId4"/>
    <p:sldId id="27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88" autoAdjust="0"/>
    <p:restoredTop sz="86429" autoAdjust="0"/>
  </p:normalViewPr>
  <p:slideViewPr>
    <p:cSldViewPr>
      <p:cViewPr varScale="1">
        <p:scale>
          <a:sx n="98" d="100"/>
          <a:sy n="98" d="100"/>
        </p:scale>
        <p:origin x="-4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.net:</a:t>
            </a:r>
            <a:r>
              <a:rPr lang="nl-BE" baseline="0" dirty="0" smtClean="0"/>
              <a:t>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.net:</a:t>
            </a:r>
            <a:r>
              <a:rPr lang="nl-BE" baseline="0" dirty="0" smtClean="0"/>
              <a:t>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.net:</a:t>
            </a:r>
            <a:r>
              <a:rPr lang="nl-BE" baseline="0" dirty="0" smtClean="0"/>
              <a:t> </a:t>
            </a:r>
            <a:r>
              <a:rPr lang="nl-BE" baseline="0" dirty="0" smtClean="0"/>
              <a:t>CodingTools</a:t>
            </a:r>
            <a:r>
              <a:rPr lang="nl-BE" baseline="0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241</TotalTime>
  <Words>14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Solstice</vt:lpstr>
      <vt:lpstr>Custom Design</vt:lpstr>
      <vt:lpstr>.net: Development Environment</vt:lpstr>
      <vt:lpstr>.net: Development Lifecycle</vt:lpstr>
      <vt:lpstr>.net: CodingTools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29</cp:revision>
  <dcterms:created xsi:type="dcterms:W3CDTF">2008-11-10T20:03:39Z</dcterms:created>
  <dcterms:modified xsi:type="dcterms:W3CDTF">2008-11-14T09:17:28Z</dcterms:modified>
</cp:coreProperties>
</file>