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29" autoAdjust="0"/>
  </p:normalViewPr>
  <p:slideViewPr>
    <p:cSldViewPr>
      <p:cViewPr varScale="1">
        <p:scale>
          <a:sx n="80" d="100"/>
          <a:sy n="80" d="100"/>
        </p:scale>
        <p:origin x="-4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11/10/2008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Applied on the Artilium</a:t>
            </a:r>
            <a:r>
              <a:rPr lang="nl-BE" baseline="0" dirty="0" smtClean="0"/>
              <a:t> project</a:t>
            </a:r>
            <a:endParaRPr lang="en-US" baseline="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tools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Individuals and</a:t>
            </a:r>
            <a:r>
              <a:rPr lang="nl-BE" baseline="0" dirty="0" smtClean="0"/>
              <a:t> interaction </a:t>
            </a:r>
            <a:r>
              <a:rPr lang="nl-BE" b="1" baseline="0" dirty="0" smtClean="0"/>
              <a:t>over </a:t>
            </a:r>
            <a:r>
              <a:rPr lang="nl-BE" baseline="0" dirty="0" smtClean="0"/>
              <a:t>processes and tools</a:t>
            </a:r>
          </a:p>
          <a:p>
            <a:r>
              <a:rPr lang="nl-BE" baseline="0" dirty="0" smtClean="0"/>
              <a:t>Working software </a:t>
            </a:r>
            <a:r>
              <a:rPr lang="nl-BE" b="1" baseline="0" dirty="0" smtClean="0"/>
              <a:t>over</a:t>
            </a:r>
            <a:r>
              <a:rPr lang="nl-BE" baseline="0" dirty="0" smtClean="0"/>
              <a:t> comprehensive documentation</a:t>
            </a:r>
          </a:p>
          <a:p>
            <a:r>
              <a:rPr lang="nl-BE" baseline="0" dirty="0" smtClean="0"/>
              <a:t>Customer collaboration </a:t>
            </a:r>
            <a:r>
              <a:rPr lang="nl-BE" b="1" baseline="0" dirty="0" smtClean="0"/>
              <a:t>over</a:t>
            </a:r>
            <a:r>
              <a:rPr lang="nl-BE" baseline="0" dirty="0" smtClean="0"/>
              <a:t> contracr negotiation</a:t>
            </a:r>
          </a:p>
          <a:p>
            <a:r>
              <a:rPr lang="nl-BE" baseline="0" dirty="0" smtClean="0"/>
              <a:t>Responding to change </a:t>
            </a:r>
            <a:r>
              <a:rPr lang="nl-BE" b="1" baseline="0" dirty="0" smtClean="0"/>
              <a:t>over</a:t>
            </a:r>
            <a:r>
              <a:rPr lang="nl-BE" baseline="0" dirty="0" smtClean="0"/>
              <a:t> following a plan</a:t>
            </a:r>
          </a:p>
          <a:p>
            <a:r>
              <a:rPr lang="nl-BE" baseline="0" dirty="0" smtClean="0"/>
              <a:t>Craftmanship </a:t>
            </a:r>
            <a:r>
              <a:rPr lang="nl-BE" b="1" baseline="0" dirty="0" smtClean="0"/>
              <a:t>over</a:t>
            </a:r>
            <a:r>
              <a:rPr lang="nl-BE" baseline="0" dirty="0" smtClean="0"/>
              <a:t> crap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eXtreme</a:t>
            </a:r>
            <a:r>
              <a:rPr lang="nl-BE" baseline="0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57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Agile.net</vt:lpstr>
      <vt:lpstr>Agile?</vt:lpstr>
      <vt:lpstr>SCRUM</vt:lpstr>
      <vt:lpstr>eXtreme Programming</vt:lpstr>
      <vt:lpstr>.net</vt:lpstr>
      <vt:lpstr>Artilium</vt:lpstr>
      <vt:lpstr>Artilium: team room</vt:lpstr>
      <vt:lpstr>Artilium: evolution</vt:lpstr>
      <vt:lpstr>Artilium: people</vt:lpstr>
      <vt:lpstr>Artilium: tools in .net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4</cp:revision>
  <dcterms:created xsi:type="dcterms:W3CDTF">2008-11-10T20:03:39Z</dcterms:created>
  <dcterms:modified xsi:type="dcterms:W3CDTF">2008-11-10T20:16:56Z</dcterms:modified>
</cp:coreProperties>
</file>