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5" autoAdjust="0"/>
  </p:normalViewPr>
  <p:slideViewPr>
    <p:cSldViewPr>
      <p:cViewPr varScale="1">
        <p:scale>
          <a:sx n="80" d="100"/>
          <a:sy n="80" d="100"/>
        </p:scale>
        <p:origin x="-4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Artilium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crumAndXp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dotnet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2500306"/>
            <a:ext cx="3843165" cy="130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928670"/>
            <a:ext cx="2624436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nl-BE" sz="2800" dirty="0" smtClean="0"/>
              <a:t>Agile principles...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2857496"/>
            <a:ext cx="2217851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nl-BE" sz="2800" dirty="0" smtClean="0"/>
              <a:t>... applied on...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214818"/>
            <a:ext cx="466025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nl-BE" sz="2800" dirty="0" smtClean="0"/>
              <a:t>... with Microsoft technologies?</a:t>
            </a:r>
            <a:endParaRPr lang="en-US" sz="2800" dirty="0"/>
          </a:p>
        </p:txBody>
      </p:sp>
      <p:pic>
        <p:nvPicPr>
          <p:cNvPr id="1027" name="Picture 3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5357818" y="4214794"/>
            <a:ext cx="19288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4942" y="428604"/>
            <a:ext cx="2000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18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Slide 2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8</cp:revision>
  <dcterms:created xsi:type="dcterms:W3CDTF">2008-11-14T09:17:37Z</dcterms:created>
  <dcterms:modified xsi:type="dcterms:W3CDTF">2008-11-16T14:21:10Z</dcterms:modified>
</cp:coreProperties>
</file>