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8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8" autoAdjust="0"/>
    <p:restoredTop sz="86429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B7C6DD-6246-4EBC-930B-343A97D95348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1DD946-97BD-4BAD-B4FC-E6BD1927F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7B7B9-D7D7-4516-8DAB-CC739BB4EDF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7F926-3C26-450F-8DDC-F2660AC94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A90D2-DA42-4AC2-87FA-4183868F3356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CB57A-1764-41A9-9CCF-EBCD2E5F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EB50E-C5F8-4F29-9BF0-B56D310AA357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789BF-7A8B-4512-8A03-BD7D54778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8CB72-DC6C-4B0B-BD1E-6CEC50D1DD3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133C-1CDF-4EA1-A298-5FA8A60BD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FB5E0-4114-4193-9461-CFF1A7D07A9F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1ACA5-ED41-42AA-8F4F-E2382677D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3BB31-23FD-4980-8627-F48D2437451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25A28-DDA3-404A-8EAB-B96C9A3DD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39756-B03A-4DB1-B6AA-287090E445F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E294E-32C1-4917-B595-A06312DA6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4A321-6DC1-4900-9CA1-58387CA6804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50AFB-443F-40A3-9AC3-3D852A4C1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34208-5F99-448C-BB86-7D446C277161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80BC-57F1-4D7F-96D7-1405F9F26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0B93E-A8CA-4C83-8C73-3400AB43B89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7CE75-D206-4DF6-AFB0-11A4BEB45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C7A2B-70B9-4D57-8F7B-2DBE0AA2F13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EAEB5-133B-4C69-AFB3-D572EF299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C1333-C516-4552-8514-DBA46B964B2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41D6D-F3B8-42EA-8AC6-1A2AAD4E1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24851-B52F-49AC-9EF8-93947E4E630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61FEA-4057-423E-9EB3-CE801F2FA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647CA-EA6B-43B2-B2F9-0A1B578FEB6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D815-8345-46E4-BAE8-C151129DE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3A4D63-A13B-46A6-87F0-D8732399AA5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784F2B-119F-4A0A-BE1F-C90325EDA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7D3E-3518-4A0F-A415-91319F70C78B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C125-E14C-4193-902D-20057813D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4B70CC-E3EC-48CB-B486-0FAD71D3C30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6BA3F6-A884-4584-A264-8F7A0C2D0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CF710-9A0F-41D6-853D-E8501E0641F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19902-059C-4524-B7CF-924C103B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F218D5-741E-4D09-9713-D014A5939F00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7292AE-43EB-443D-9805-1C5860B85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558355-3FD7-4E46-BD92-3C898B40CE3B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17CC7D-EBC6-4A47-8CD9-8AE1F81AD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231C6-831E-4342-A952-416AAE69343F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291045-ED78-45D9-BAE8-59B079242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6719B67-EB01-478E-AE8A-3810447E03A6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2D62D804-282A-4EAC-8F59-BC8F846F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3" r:id="rId2"/>
    <p:sldLayoutId id="2147483696" r:id="rId3"/>
    <p:sldLayoutId id="2147483682" r:id="rId4"/>
    <p:sldLayoutId id="2147483697" r:id="rId5"/>
    <p:sldLayoutId id="2147483681" r:id="rId6"/>
    <p:sldLayoutId id="2147483698" r:id="rId7"/>
    <p:sldLayoutId id="2147483699" r:id="rId8"/>
    <p:sldLayoutId id="2147483700" r:id="rId9"/>
    <p:sldLayoutId id="2147483680" r:id="rId10"/>
    <p:sldLayoutId id="214748367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64E0EA-93DE-456B-9DBB-5E86FC3563A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9958C5-0AF9-4EE7-AB40-0BA2E2EDA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B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CruiseControl.NET	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96975"/>
            <a:ext cx="779145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047750"/>
            <a:ext cx="788511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1476375" y="260350"/>
            <a:ext cx="74993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nl-BE" sz="430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CruiseControl.NET	</a:t>
            </a:r>
            <a:endParaRPr lang="en-US" sz="430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044575"/>
            <a:ext cx="7735888" cy="545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1476375" y="260350"/>
            <a:ext cx="74993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nl-BE" sz="430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CruiseControl.NET	</a:t>
            </a:r>
            <a:endParaRPr lang="en-US" sz="430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CCTray</a:t>
            </a:r>
            <a:endParaRPr lang="en-US" smtClean="0">
              <a:effectLst/>
            </a:endParaRP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650" y="1268413"/>
            <a:ext cx="8177213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doh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547813" y="5734050"/>
            <a:ext cx="304800" cy="304800"/>
          </a:xfrm>
          <a:prstGeom prst="rect">
            <a:avLst/>
          </a:prstGeom>
          <a:noFill/>
        </p:spPr>
      </p:pic>
      <p:pic>
        <p:nvPicPr>
          <p:cNvPr id="47110" name="Picture 6">
            <a:hlinkClick r:id="" action="ppaction://media"/>
          </p:cNvPr>
          <p:cNvPicPr>
            <a:picLocks noRot="1" noChangeAspect="1" noChangeArrowheads="1"/>
          </p:cNvPicPr>
          <p:nvPr>
            <a:wavAudioFile r:embed="rId2" name="homerdoh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492500" y="5734050"/>
            <a:ext cx="304800" cy="304800"/>
          </a:xfrm>
          <a:prstGeom prst="rect">
            <a:avLst/>
          </a:prstGeom>
          <a:noFill/>
        </p:spPr>
      </p:pic>
      <p:pic>
        <p:nvPicPr>
          <p:cNvPr id="47111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3" name="woohoo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580063" y="5734050"/>
            <a:ext cx="304800" cy="304800"/>
          </a:xfrm>
          <a:prstGeom prst="rect">
            <a:avLst/>
          </a:prstGeom>
          <a:noFill/>
        </p:spPr>
      </p:pic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116013" y="5300663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Build Failed</a:t>
            </a:r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771775" y="5300663"/>
            <a:ext cx="202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Build Failed Again</a:t>
            </a:r>
            <a:endParaRPr lang="en-US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859338" y="5300663"/>
            <a:ext cx="189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Build Succeeded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" fill="hold"/>
                                        <p:tgtEl>
                                          <p:spTgt spid="47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0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0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228" fill="hold"/>
                                        <p:tgtEl>
                                          <p:spTgt spid="47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10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90" fill="hold"/>
                                        <p:tgtEl>
                                          <p:spTgt spid="471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11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Big Visual Cruise and screen saver</a:t>
            </a:r>
            <a:endParaRPr lang="en-US" dirty="0"/>
          </a:p>
        </p:txBody>
      </p:sp>
      <p:pic>
        <p:nvPicPr>
          <p:cNvPr id="4" name="Content Placeholder 3" descr="big visible cru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500173"/>
            <a:ext cx="4429156" cy="2932909"/>
          </a:xfrm>
        </p:spPr>
      </p:pic>
      <p:pic>
        <p:nvPicPr>
          <p:cNvPr id="5" name="Content Placeholder 3" descr="screen sa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71934" y="3643314"/>
            <a:ext cx="4719640" cy="288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331</TotalTime>
  <Words>17</Words>
  <Application>Microsoft Office PowerPoint</Application>
  <PresentationFormat>On-screen Show (4:3)</PresentationFormat>
  <Paragraphs>8</Paragraphs>
  <Slides>5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Solstice</vt:lpstr>
      <vt:lpstr>Custom Design</vt:lpstr>
      <vt:lpstr>CruiseControl.NET </vt:lpstr>
      <vt:lpstr>Slide 2</vt:lpstr>
      <vt:lpstr>Slide 3</vt:lpstr>
      <vt:lpstr>CCTray</vt:lpstr>
      <vt:lpstr>Big Visual Cruise and screen saver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Peter Cosemans</cp:lastModifiedBy>
  <cp:revision>34</cp:revision>
  <dcterms:created xsi:type="dcterms:W3CDTF">2008-11-10T20:03:39Z</dcterms:created>
  <dcterms:modified xsi:type="dcterms:W3CDTF">2008-11-17T15:49:27Z</dcterms:modified>
</cp:coreProperties>
</file>