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5" autoAdjust="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rtilium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ScrumAndXp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1538" y="4071942"/>
            <a:ext cx="7858180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with Microsoft techonogies!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1538" y="2357430"/>
            <a:ext cx="785818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applied on...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38" y="142852"/>
            <a:ext cx="7858180" cy="2071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Agile principles ...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7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5729495" y="4214794"/>
            <a:ext cx="19288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9495" y="214290"/>
            <a:ext cx="2000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8057" y="2643182"/>
            <a:ext cx="3213711" cy="109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</TotalTime>
  <Words>18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Slide 2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28</cp:revision>
  <dcterms:created xsi:type="dcterms:W3CDTF">2008-11-14T09:17:37Z</dcterms:created>
  <dcterms:modified xsi:type="dcterms:W3CDTF">2008-11-17T15:42:07Z</dcterms:modified>
</cp:coreProperties>
</file>