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85" autoAdjust="0"/>
  </p:normalViewPr>
  <p:slideViewPr>
    <p:cSldViewPr>
      <p:cViewPr varScale="1">
        <p:scale>
          <a:sx n="98" d="100"/>
          <a:sy n="98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dotnet.ppt" TargetMode="External"/><Relationship Id="rId3" Type="http://schemas.openxmlformats.org/officeDocument/2006/relationships/hyperlink" Target="file:///D:\Projects\foresee\Agile.net\Artilium.pptx" TargetMode="External"/><Relationship Id="rId7" Type="http://schemas.openxmlformats.org/officeDocument/2006/relationships/image" Target="../media/image4.png"/><Relationship Id="rId2" Type="http://schemas.openxmlformats.org/officeDocument/2006/relationships/hyperlink" Target="ScrumAndXp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rtilium.pptx" TargetMode="External"/><Relationship Id="rId5" Type="http://schemas.openxmlformats.org/officeDocument/2006/relationships/image" Target="../media/image3.png"/><Relationship Id="rId4" Type="http://schemas.openxmlformats.org/officeDocument/2006/relationships/hyperlink" Target="file:///D:\Projects\foresee\Agile.net\dotnet.pptx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Agile principles</a:t>
            </a:r>
            <a:endParaRPr lang="en-US" dirty="0" smtClean="0"/>
          </a:p>
          <a:p>
            <a:r>
              <a:rPr lang="en-US" dirty="0" smtClean="0">
                <a:hlinkClick r:id="rId3" action="ppaction://hlinkpres?slideindex=1&amp;slidetitle="/>
              </a:rPr>
              <a:t>Agile applied to the </a:t>
            </a:r>
            <a:r>
              <a:rPr lang="en-US" dirty="0" err="1" smtClean="0">
                <a:hlinkClick r:id="rId3" action="ppaction://hlinkpres?slideindex=1&amp;slidetitle="/>
              </a:rPr>
              <a:t>Artilium</a:t>
            </a:r>
            <a:r>
              <a:rPr lang="en-US" dirty="0" smtClean="0">
                <a:hlinkClick r:id="rId3" action="ppaction://hlinkpres?slideindex=1&amp;slidetitle="/>
              </a:rPr>
              <a:t> project</a:t>
            </a:r>
            <a:endParaRPr lang="en-US" dirty="0" smtClean="0"/>
          </a:p>
          <a:p>
            <a:r>
              <a:rPr lang="en-US" dirty="0" smtClean="0">
                <a:hlinkClick r:id="rId4" action="ppaction://hlinkpres?slideindex=1&amp;slidetitle="/>
              </a:rPr>
              <a:t>Agile in the </a:t>
            </a:r>
            <a:r>
              <a:rPr lang="en-US" dirty="0" err="1" smtClean="0">
                <a:hlinkClick r:id="rId4" action="ppaction://hlinkpres?slideindex=1&amp;slidetitle="/>
              </a:rPr>
              <a:t>.Net</a:t>
            </a:r>
            <a:r>
              <a:rPr lang="en-US" dirty="0" smtClean="0">
                <a:hlinkClick r:id="rId4" action="ppaction://hlinkpres?slideindex=1&amp;slidetitle="/>
              </a:rPr>
              <a:t> world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1142984"/>
            <a:ext cx="2019108" cy="151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hlinkClick r:id="rId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4071942"/>
            <a:ext cx="3843165" cy="130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>
            <a:hlinkClick r:id="rId8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3286124"/>
            <a:ext cx="1928816" cy="31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Agile.net</vt:lpstr>
      <vt:lpstr>Agile.net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5</cp:revision>
  <dcterms:created xsi:type="dcterms:W3CDTF">2008-11-14T09:17:37Z</dcterms:created>
  <dcterms:modified xsi:type="dcterms:W3CDTF">2008-11-16T13:06:24Z</dcterms:modified>
</cp:coreProperties>
</file>