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3472" autoAdjust="0"/>
    <p:restoredTop sz="86385" autoAdjust="0"/>
  </p:normalViewPr>
  <p:slideViewPr>
    <p:cSldViewPr>
      <p:cViewPr varScale="1">
        <p:scale>
          <a:sx n="60" d="100"/>
          <a:sy n="60" d="100"/>
        </p:scale>
        <p:origin x="-90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8D1C7F-F460-4900-8A7C-0D26CC5E5A28}" type="datetimeFigureOut">
              <a:rPr lang="en-US" smtClean="0"/>
              <a:pPr/>
              <a:t>11/18/2008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249B57-6947-4F7D-8EE4-6EE4B5543A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8D1C7F-F460-4900-8A7C-0D26CC5E5A28}" type="datetimeFigureOut">
              <a:rPr lang="en-US" smtClean="0"/>
              <a:pPr/>
              <a:t>11/18/2008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249B57-6947-4F7D-8EE4-6EE4B5543A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8D1C7F-F460-4900-8A7C-0D26CC5E5A28}" type="datetimeFigureOut">
              <a:rPr lang="en-US" smtClean="0"/>
              <a:pPr/>
              <a:t>11/18/2008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249B57-6947-4F7D-8EE4-6EE4B5543A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8D1C7F-F460-4900-8A7C-0D26CC5E5A28}" type="datetimeFigureOut">
              <a:rPr lang="en-US" smtClean="0"/>
              <a:pPr/>
              <a:t>11/18/2008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249B57-6947-4F7D-8EE4-6EE4B5543A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8D1C7F-F460-4900-8A7C-0D26CC5E5A28}" type="datetimeFigureOut">
              <a:rPr lang="en-US" smtClean="0"/>
              <a:pPr/>
              <a:t>11/18/2008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249B57-6947-4F7D-8EE4-6EE4B5543A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8D1C7F-F460-4900-8A7C-0D26CC5E5A28}" type="datetimeFigureOut">
              <a:rPr lang="en-US" smtClean="0"/>
              <a:pPr/>
              <a:t>11/18/2008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249B57-6947-4F7D-8EE4-6EE4B5543A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8D1C7F-F460-4900-8A7C-0D26CC5E5A28}" type="datetimeFigureOut">
              <a:rPr lang="en-US" smtClean="0"/>
              <a:pPr/>
              <a:t>11/18/2008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249B57-6947-4F7D-8EE4-6EE4B5543A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8D1C7F-F460-4900-8A7C-0D26CC5E5A28}" type="datetimeFigureOut">
              <a:rPr lang="en-US" smtClean="0"/>
              <a:pPr/>
              <a:t>11/18/2008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249B57-6947-4F7D-8EE4-6EE4B5543A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8D1C7F-F460-4900-8A7C-0D26CC5E5A28}" type="datetimeFigureOut">
              <a:rPr lang="en-US" smtClean="0"/>
              <a:pPr/>
              <a:t>11/18/2008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249B57-6947-4F7D-8EE4-6EE4B5543A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8D1C7F-F460-4900-8A7C-0D26CC5E5A28}" type="datetimeFigureOut">
              <a:rPr lang="en-US" smtClean="0"/>
              <a:pPr/>
              <a:t>11/18/2008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249B57-6947-4F7D-8EE4-6EE4B5543A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8D1C7F-F460-4900-8A7C-0D26CC5E5A28}" type="datetimeFigureOut">
              <a:rPr lang="en-US" smtClean="0"/>
              <a:pPr/>
              <a:t>11/18/2008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249B57-6947-4F7D-8EE4-6EE4B5543A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C18D1C7F-F460-4900-8A7C-0D26CC5E5A28}" type="datetimeFigureOut">
              <a:rPr lang="en-US" smtClean="0"/>
              <a:pPr/>
              <a:t>11/18/2008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91249B57-6947-4F7D-8EE4-6EE4B5543A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hyperlink" Target="dotnet.ppt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Artilium.pptx" TargetMode="External"/><Relationship Id="rId5" Type="http://schemas.openxmlformats.org/officeDocument/2006/relationships/image" Target="../media/image4.png"/><Relationship Id="rId4" Type="http://schemas.openxmlformats.org/officeDocument/2006/relationships/hyperlink" Target="ScrumAndXp.pptx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Agile.net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smtClean="0"/>
              <a:t>Experiences of the Artilium</a:t>
            </a:r>
            <a:r>
              <a:rPr lang="nl-BE" baseline="0" dirty="0" smtClean="0"/>
              <a:t> project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2786058"/>
            <a:ext cx="8862080" cy="311945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71538" y="4071942"/>
            <a:ext cx="7858180" cy="271464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l-BE" sz="2800" dirty="0" smtClean="0">
                <a:solidFill>
                  <a:schemeClr val="tx1"/>
                </a:solidFill>
              </a:rPr>
              <a:t>... with Microsoft technologies!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71538" y="2357430"/>
            <a:ext cx="7858180" cy="157163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l-BE" sz="2800" dirty="0" smtClean="0">
                <a:solidFill>
                  <a:schemeClr val="tx1"/>
                </a:solidFill>
              </a:rPr>
              <a:t>... applied on...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71538" y="142852"/>
            <a:ext cx="7858180" cy="207170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l-BE" sz="2800" dirty="0" smtClean="0">
                <a:solidFill>
                  <a:schemeClr val="tx1"/>
                </a:solidFill>
              </a:rPr>
              <a:t>Agile principles ...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1027" name="Picture 3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15409"/>
          <a:stretch>
            <a:fillRect/>
          </a:stretch>
        </p:blipFill>
        <p:spPr bwMode="auto">
          <a:xfrm>
            <a:off x="5729495" y="4214794"/>
            <a:ext cx="1928816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2">
            <a:hlinkClick r:id="rId4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29495" y="214290"/>
            <a:ext cx="2000250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>
            <a:hlinkClick r:id="rId6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658057" y="2643182"/>
            <a:ext cx="3213711" cy="1094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2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dirty="0" smtClean="0"/>
              <a:t>Questions</a:t>
            </a:r>
            <a:endParaRPr lang="en-US" sz="5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43372" y="1500174"/>
            <a:ext cx="4071966" cy="31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57224" y="2285992"/>
            <a:ext cx="7951454" cy="2215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13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The End</a:t>
            </a:r>
            <a:endParaRPr lang="en-US" sz="138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315</TotalTime>
  <Words>21</Words>
  <Application>Microsoft Office PowerPoint</Application>
  <PresentationFormat>On-screen Show (4:3)</PresentationFormat>
  <Paragraphs>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Solstice</vt:lpstr>
      <vt:lpstr>Agile.net</vt:lpstr>
      <vt:lpstr>Slide 2</vt:lpstr>
      <vt:lpstr>Questions</vt:lpstr>
      <vt:lpstr>Slide 4</vt:lpstr>
    </vt:vector>
  </TitlesOfParts>
  <Company>4C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Agile.net</dc:title>
  <dc:creator>Michel</dc:creator>
  <cp:lastModifiedBy>Demo System</cp:lastModifiedBy>
  <cp:revision>32</cp:revision>
  <dcterms:created xsi:type="dcterms:W3CDTF">2008-11-14T09:17:37Z</dcterms:created>
  <dcterms:modified xsi:type="dcterms:W3CDTF">2008-11-18T16:23:47Z</dcterms:modified>
</cp:coreProperties>
</file>