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8" autoAdjust="0"/>
    <p:restoredTop sz="86385" autoAdjust="0"/>
  </p:normalViewPr>
  <p:slideViewPr>
    <p:cSldViewPr>
      <p:cViewPr varScale="1">
        <p:scale>
          <a:sx n="80" d="100"/>
          <a:sy n="80" d="100"/>
        </p:scale>
        <p:origin x="-4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18D1C7F-F460-4900-8A7C-0D26CC5E5A2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dotnet.p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rtilium.pptx" TargetMode="External"/><Relationship Id="rId5" Type="http://schemas.openxmlformats.org/officeDocument/2006/relationships/image" Target="../media/image4.png"/><Relationship Id="rId4" Type="http://schemas.openxmlformats.org/officeDocument/2006/relationships/hyperlink" Target="ScrumAndXp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Experiences of the Artilium</a:t>
            </a:r>
            <a:r>
              <a:rPr lang="nl-BE" baseline="0" dirty="0" smtClean="0"/>
              <a:t> project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786058"/>
            <a:ext cx="8862080" cy="31194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71538" y="4071942"/>
            <a:ext cx="7858180" cy="27146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800" dirty="0" smtClean="0">
                <a:solidFill>
                  <a:schemeClr val="tx1"/>
                </a:solidFill>
              </a:rPr>
              <a:t>... with Microsoft techonogies!</a:t>
            </a:r>
            <a:endParaRPr lang="nl-BE" sz="28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1538" y="2357430"/>
            <a:ext cx="7858180" cy="15716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800" dirty="0" smtClean="0">
                <a:solidFill>
                  <a:schemeClr val="tx1"/>
                </a:solidFill>
              </a:rPr>
              <a:t>... </a:t>
            </a:r>
            <a:r>
              <a:rPr lang="nl-BE" sz="2800" dirty="0" smtClean="0">
                <a:solidFill>
                  <a:schemeClr val="tx1"/>
                </a:solidFill>
              </a:rPr>
              <a:t>applied on</a:t>
            </a:r>
            <a:r>
              <a:rPr lang="nl-BE" sz="2800" dirty="0" smtClean="0">
                <a:solidFill>
                  <a:schemeClr val="tx1"/>
                </a:solidFill>
              </a:rPr>
              <a:t>...</a:t>
            </a:r>
            <a:endParaRPr lang="nl-BE" sz="28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1538" y="142852"/>
            <a:ext cx="7858180" cy="20717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800" dirty="0" smtClean="0">
                <a:solidFill>
                  <a:schemeClr val="tx1"/>
                </a:solidFill>
              </a:rPr>
              <a:t>Agile principles ...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27" name="Picture 3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5409"/>
          <a:stretch>
            <a:fillRect/>
          </a:stretch>
        </p:blipFill>
        <p:spPr bwMode="auto">
          <a:xfrm>
            <a:off x="5729495" y="4214794"/>
            <a:ext cx="192881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>
            <a:hlinkClick r:id="rId4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29495" y="214290"/>
            <a:ext cx="20002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>
            <a:hlinkClick r:id="rId6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58057" y="2643182"/>
            <a:ext cx="3213711" cy="1094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258</TotalTime>
  <Words>18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Solstice</vt:lpstr>
      <vt:lpstr>Agile.net</vt:lpstr>
      <vt:lpstr>Slide 2</vt:lpstr>
    </vt:vector>
  </TitlesOfParts>
  <Company>4C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Agile.net</dc:title>
  <dc:creator>Michel</dc:creator>
  <cp:lastModifiedBy>Michel</cp:lastModifiedBy>
  <cp:revision>27</cp:revision>
  <dcterms:created xsi:type="dcterms:W3CDTF">2008-11-14T09:17:37Z</dcterms:created>
  <dcterms:modified xsi:type="dcterms:W3CDTF">2008-11-16T18:27:51Z</dcterms:modified>
</cp:coreProperties>
</file>