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8" autoAdjust="0"/>
    <p:restoredTop sz="86385" autoAdjust="0"/>
  </p:normalViewPr>
  <p:slideViewPr>
    <p:cSldViewPr>
      <p:cViewPr varScale="1">
        <p:scale>
          <a:sx n="98" d="100"/>
          <a:sy n="98" d="100"/>
        </p:scale>
        <p:origin x="-133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8D1C7F-F460-4900-8A7C-0D26CC5E5A28}" type="datetimeFigureOut">
              <a:rPr lang="en-US" smtClean="0"/>
              <a:pPr/>
              <a:t>11/14/2008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249B57-6947-4F7D-8EE4-6EE4B5543A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8D1C7F-F460-4900-8A7C-0D26CC5E5A28}" type="datetimeFigureOut">
              <a:rPr lang="en-US" smtClean="0"/>
              <a:pPr/>
              <a:t>11/14/2008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249B57-6947-4F7D-8EE4-6EE4B5543A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8D1C7F-F460-4900-8A7C-0D26CC5E5A28}" type="datetimeFigureOut">
              <a:rPr lang="en-US" smtClean="0"/>
              <a:pPr/>
              <a:t>11/14/2008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249B57-6947-4F7D-8EE4-6EE4B5543A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8D1C7F-F460-4900-8A7C-0D26CC5E5A28}" type="datetimeFigureOut">
              <a:rPr lang="en-US" smtClean="0"/>
              <a:pPr/>
              <a:t>11/14/2008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249B57-6947-4F7D-8EE4-6EE4B5543A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8D1C7F-F460-4900-8A7C-0D26CC5E5A28}" type="datetimeFigureOut">
              <a:rPr lang="en-US" smtClean="0"/>
              <a:pPr/>
              <a:t>11/14/2008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249B57-6947-4F7D-8EE4-6EE4B5543A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8D1C7F-F460-4900-8A7C-0D26CC5E5A28}" type="datetimeFigureOut">
              <a:rPr lang="en-US" smtClean="0"/>
              <a:pPr/>
              <a:t>11/14/2008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249B57-6947-4F7D-8EE4-6EE4B5543A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8D1C7F-F460-4900-8A7C-0D26CC5E5A28}" type="datetimeFigureOut">
              <a:rPr lang="en-US" smtClean="0"/>
              <a:pPr/>
              <a:t>11/14/2008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249B57-6947-4F7D-8EE4-6EE4B5543A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8D1C7F-F460-4900-8A7C-0D26CC5E5A28}" type="datetimeFigureOut">
              <a:rPr lang="en-US" smtClean="0"/>
              <a:pPr/>
              <a:t>11/14/2008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249B57-6947-4F7D-8EE4-6EE4B5543A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8D1C7F-F460-4900-8A7C-0D26CC5E5A28}" type="datetimeFigureOut">
              <a:rPr lang="en-US" smtClean="0"/>
              <a:pPr/>
              <a:t>11/14/2008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249B57-6947-4F7D-8EE4-6EE4B5543A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8D1C7F-F460-4900-8A7C-0D26CC5E5A28}" type="datetimeFigureOut">
              <a:rPr lang="en-US" smtClean="0"/>
              <a:pPr/>
              <a:t>11/14/2008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249B57-6947-4F7D-8EE4-6EE4B5543A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8D1C7F-F460-4900-8A7C-0D26CC5E5A28}" type="datetimeFigureOut">
              <a:rPr lang="en-US" smtClean="0"/>
              <a:pPr/>
              <a:t>11/14/2008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249B57-6947-4F7D-8EE4-6EE4B5543A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18D1C7F-F460-4900-8A7C-0D26CC5E5A28}" type="datetimeFigureOut">
              <a:rPr lang="en-US" smtClean="0"/>
              <a:pPr/>
              <a:t>11/14/2008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1249B57-6947-4F7D-8EE4-6EE4B5543A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file:///D:\Projects\foresee\Agile.net\Artilium.pptx" TargetMode="External"/><Relationship Id="rId2" Type="http://schemas.openxmlformats.org/officeDocument/2006/relationships/hyperlink" Target="ScrumAndXp.ppt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D:\Projects\foresee\Agile.net\dotnet.ppt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Agile.net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Experiences of the </a:t>
            </a:r>
            <a:r>
              <a:rPr lang="nl-BE" dirty="0" smtClean="0"/>
              <a:t>Artilium</a:t>
            </a:r>
            <a:r>
              <a:rPr lang="nl-BE" baseline="0" dirty="0" smtClean="0"/>
              <a:t> project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786058"/>
            <a:ext cx="8862080" cy="311945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Agile.net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pres?slideindex=1&amp;slidetitle="/>
              </a:rPr>
              <a:t>Agile principles</a:t>
            </a:r>
            <a:endParaRPr lang="en-US" dirty="0" smtClean="0"/>
          </a:p>
          <a:p>
            <a:r>
              <a:rPr lang="en-US" dirty="0" smtClean="0">
                <a:hlinkClick r:id="rId3" action="ppaction://hlinkpres?slideindex=1&amp;slidetitle="/>
              </a:rPr>
              <a:t>Agile applied to the </a:t>
            </a:r>
            <a:r>
              <a:rPr lang="en-US" dirty="0" err="1" smtClean="0">
                <a:hlinkClick r:id="rId3" action="ppaction://hlinkpres?slideindex=1&amp;slidetitle="/>
              </a:rPr>
              <a:t>Artilium</a:t>
            </a:r>
            <a:r>
              <a:rPr lang="en-US" dirty="0" smtClean="0">
                <a:hlinkClick r:id="rId3" action="ppaction://hlinkpres?slideindex=1&amp;slidetitle="/>
              </a:rPr>
              <a:t> project</a:t>
            </a:r>
            <a:endParaRPr lang="en-US" dirty="0" smtClean="0"/>
          </a:p>
          <a:p>
            <a:r>
              <a:rPr lang="en-US" dirty="0" smtClean="0">
                <a:hlinkClick r:id="rId4" action="ppaction://hlinkpres?slideindex=1&amp;slidetitle="/>
              </a:rPr>
              <a:t>Agile in the </a:t>
            </a:r>
            <a:r>
              <a:rPr lang="en-US" dirty="0" err="1" smtClean="0">
                <a:hlinkClick r:id="rId4" action="ppaction://hlinkpres?slideindex=1&amp;slidetitle="/>
              </a:rPr>
              <a:t>.Net</a:t>
            </a:r>
            <a:r>
              <a:rPr lang="en-US" dirty="0" smtClean="0">
                <a:hlinkClick r:id="rId4" action="ppaction://hlinkpres?slideindex=1&amp;slidetitle="/>
              </a:rPr>
              <a:t> world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</TotalTime>
  <Words>21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Solstice</vt:lpstr>
      <vt:lpstr>Agile.net</vt:lpstr>
      <vt:lpstr>Agile.net</vt:lpstr>
    </vt:vector>
  </TitlesOfParts>
  <Company>4C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Agile.net</dc:title>
  <dc:creator>Michel</dc:creator>
  <cp:lastModifiedBy>Michel</cp:lastModifiedBy>
  <cp:revision>2</cp:revision>
  <dcterms:created xsi:type="dcterms:W3CDTF">2008-11-14T09:17:37Z</dcterms:created>
  <dcterms:modified xsi:type="dcterms:W3CDTF">2008-11-14T09:30:48Z</dcterms:modified>
</cp:coreProperties>
</file>