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79" r:id="rId3"/>
    <p:sldId id="280" r:id="rId4"/>
    <p:sldId id="286" r:id="rId5"/>
    <p:sldId id="290" r:id="rId6"/>
    <p:sldId id="265" r:id="rId7"/>
    <p:sldId id="287" r:id="rId8"/>
    <p:sldId id="288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8141" autoAdjust="0"/>
  </p:normalViewPr>
  <p:slideViewPr>
    <p:cSldViewPr>
      <p:cViewPr varScale="1">
        <p:scale>
          <a:sx n="117" d="100"/>
          <a:sy n="117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88600C27-6E83-42EC-BF75-78EEDDD94116}" type="datetimeFigureOut">
              <a:rPr lang="en-US"/>
              <a:pPr/>
              <a:t>11/18/2008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F39D6A55-3496-475A-AFEF-0EBAC1B3F2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err="1" smtClean="0">
                <a:solidFill>
                  <a:schemeClr val="bg1">
                    <a:lumMod val="75000"/>
                  </a:schemeClr>
                </a:solidFill>
              </a:rPr>
              <a:t>NMock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 2.0 – from </a:t>
            </a:r>
            <a:r>
              <a:rPr lang="en-GB" sz="2000" dirty="0" err="1" smtClean="0">
                <a:solidFill>
                  <a:schemeClr val="bg1">
                    <a:lumMod val="75000"/>
                  </a:schemeClr>
                </a:solidFill>
              </a:rPr>
              <a:t>Jmock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, currently outdated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D6A55-3496-475A-AFEF-0EBAC1B3F2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FIT:</a:t>
            </a:r>
            <a:endParaRPr lang="en-US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Acceptance tests by customers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Automation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Readability and Test Cases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Executable Requirements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Above Unit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D6A55-3496-475A-AFEF-0EBAC1B3F26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5FB97C-523F-4915-83B8-B9B34044A4B1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C7E8F0-B572-40DC-804D-B5EA8E8D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0D0FB-D431-4C2A-A511-44675AB672C9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79401-62CE-4184-BFD8-1108A8DF8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D609B-09E9-431E-BCD0-DC034F6304B4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369F-BA44-4B3C-80BF-38FA3B93C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E9388-F826-49F0-8123-4ED50E677847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04F77-321B-487A-8AC7-9A3DA7A8C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298D2-6192-4358-A743-0DD4F5047A3F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D8115-2434-4B5B-8D36-B2C0C4B72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4F73-09CB-421C-A537-0D5BD7BBB761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391F7-262C-4371-92F0-307A1B810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048F3-63E8-47D5-9104-CEA9A5FDBEC3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36948-E30C-40E5-9EC3-72FB56325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9F05D-F673-4C38-9A08-4A2474E7B2CB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D1000-23CE-437F-BAD4-03A41601E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42E8-721D-4539-9DF5-1D475CD6404C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A1981-D1E2-4C80-B6F7-6E43ECEC7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E9307-BA15-4D36-804A-778C1ACC43DE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8E1B-4AAB-4BC2-960E-4CF964135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DCA81-A13A-48EE-9818-858148CCBF06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2987-B7EF-45ED-8FDF-5B0EEAC6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55BD-76DF-4B5C-B343-19F310B596CA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4E21-F2FB-4608-9BEA-4CB545E0E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5D16-9E60-4D29-890E-7CD03B254B14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9FB4-331F-4190-8D8C-4FDFB2E95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05BA-EB8D-4F84-9031-FE448E308778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9DFE-B0EF-4E66-9146-C9DC21A1E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01E4-B973-47F2-BAA4-DA821CACC614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48D39-F31F-40F0-A927-45E593AC3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00FCA-46F7-416D-95DD-CD85B36247C0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D5D21-A624-4483-A306-05E5480B6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EB3627-3467-4C94-9B76-E7AF31C724DD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946061-40A5-4867-94B6-666D0258E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DF45D-B243-45F9-8A98-FBDCF225931D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4C460-106D-45C7-8B12-89664D229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FF443C-5229-4296-A53A-FD842E83F1FA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42D105-1A48-4352-8D19-CA0A12459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1BAF4-69E3-439F-B6F5-E6C632AF6EAE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C689-48ED-477F-B71A-527B5D320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7ED54E-2C9E-4046-9575-3C16B05C4D63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7715D2-49DA-43FA-95F3-F24C9853A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6DB119-EB22-41DC-897B-8A211D474F52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5F62E2-C1D6-41CB-9593-D69496E48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27CEB-F757-4CA0-AEA8-4E30122D0CDA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A2B25B-89E0-438B-8A6F-BE592C06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97D1761-CA22-4B1B-B9B4-9E93E98425DD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D5458DDC-469E-4B94-BF0E-8DF2DDFD7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97" r:id="rId3"/>
    <p:sldLayoutId id="2147483682" r:id="rId4"/>
    <p:sldLayoutId id="2147483698" r:id="rId5"/>
    <p:sldLayoutId id="2147483681" r:id="rId6"/>
    <p:sldLayoutId id="2147483699" r:id="rId7"/>
    <p:sldLayoutId id="2147483700" r:id="rId8"/>
    <p:sldLayoutId id="2147483701" r:id="rId9"/>
    <p:sldLayoutId id="2147483680" r:id="rId10"/>
    <p:sldLayoutId id="2147483679" r:id="rId11"/>
    <p:sldLayoutId id="214748369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6FF50B-945F-4124-B475-5F791E00E0FA}" type="datetimeFigureOut">
              <a:rPr lang="en-US"/>
              <a:pPr>
                <a:defRPr/>
              </a:pPr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EC44C7-244D-46F2-8F85-2D3A09D51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dotnet.pptx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ayende.com/Blog/images/ayende_com/Blog/WindowsLiveWriter/NewRhinoMocksLogo_ECFE/image_thumb.png&amp;imgrefurl=http://ayende.com/Blog/archive/2007/07/31/New-Rhino-Mocks-Logo.aspx&amp;usg=__Nkx3ANEaLo4AKN_vrxg3ivjkIkI=&amp;h=359&amp;w=581&amp;sz=120&amp;hl=nl&amp;start=17&amp;um=1&amp;tbnid=bWtyaI6ZF8-HVM:&amp;tbnh=83&amp;tbnw=134&amp;prev=/images?q=rhino+mocks&amp;um=1&amp;hl=nl&amp;rls=com.microsoft:nl-be:IE-SearchBox&amp;rlz=1I7SUNA_en-GB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http://images.google.com/imgres?imgurl=http://www.realityloop.net/blog/Resharpertothenextlevel_165D/image_3.png&amp;imgrefurl=http://blog.jonasbandi.net/2007/08/resharper-to-next-level.html?widgetType=BlogArchive&amp;widgetId=BlogArchive1&amp;action=toggle&amp;dir=close&amp;toggle=MONTHLY-1222812000000&amp;toggleopen=MONTHLY-1222812000000&amp;usg=__90WWgYJ29tXIQoxKZrQkz2vBN18=&amp;h=459&amp;w=640&amp;sz=80&amp;hl=nl&amp;start=3&amp;um=1&amp;tbnid=MFJydOmaXXj3xM:&amp;tbnh=98&amp;tbnw=137&amp;prev=/images?q=resharper&amp;um=1&amp;hl=nl&amp;rls=com.microsoft:nl-be:IE-SearchBox&amp;rlz=1I7SUNA_en-GB&amp;sa=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leonmeijer.nl/images/leonmeijer_nl/WindowsLiveWriter/TestdrivendevelopmentUni.NETwhatsallthis_D86E/logo_nunit.gif&amp;imgrefurl=http://www.leonmeijer.nl/archive/2007/06/05/45.aspx&amp;usg=__WiUqb7JWKFnXokclAz2dOaouRsw=&amp;h=341&amp;w=640&amp;sz=10&amp;hl=nl&amp;start=6&amp;um=1&amp;tbnid=qeCe5-xODVfXHM:&amp;tbnh=73&amp;tbnw=137&amp;prev=/images?q=nunit&amp;um=1&amp;hl=nl&amp;rls=com.microsoft:nl-be:IE-SearchBox&amp;rlz=1I7SUNA_en-GB" TargetMode="External"/><Relationship Id="rId5" Type="http://schemas.openxmlformats.org/officeDocument/2006/relationships/image" Target="../media/image5.jpeg"/><Relationship Id="rId10" Type="http://schemas.openxmlformats.org/officeDocument/2006/relationships/image" Target="../media/image8.png"/><Relationship Id="rId4" Type="http://schemas.openxmlformats.org/officeDocument/2006/relationships/hyperlink" Target="http://images.google.com/imgres?imgurl=http://www.outsource-dotnet.com/images/VisualStudioLogoWhiteBackground.png&amp;imgrefurl=http://www.outsource-dotnet.com/News.aspx?newsId=6&amp;usg=__KLMIgdBJYEy6aISZiU3i1KXamYM=&amp;h=381&amp;w=640&amp;sz=320&amp;hl=nl&amp;start=1&amp;um=1&amp;tbnid=dQWMI7wmxaOBoM:&amp;tbnh=82&amp;tbnw=137&amp;prev=/images?q=visual+studio&amp;um=1&amp;hl=nl&amp;rls=com.microsoft:nl-be:IE-SearchBox&amp;rlz=1I7SUNA_en-GB" TargetMode="Externa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cnet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8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tnes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ctrTitle"/>
          </p:nvPr>
        </p:nvSpPr>
        <p:spPr bwMode="auto">
          <a:xfrm>
            <a:off x="1371600" y="115888"/>
            <a:ext cx="7772400" cy="147002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Agile in the .NET World</a:t>
            </a:r>
            <a:endParaRPr lang="en-US" smtClean="0">
              <a:effectLst/>
            </a:endParaRPr>
          </a:p>
        </p:txBody>
      </p:sp>
      <p:pic>
        <p:nvPicPr>
          <p:cNvPr id="6" name="Picture 3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4786314" y="1785926"/>
            <a:ext cx="3500462" cy="479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7778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FTS Portal</a:t>
            </a:r>
            <a:endParaRPr lang="en-US" smtClean="0">
              <a:effectLst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052513"/>
            <a:ext cx="6086475" cy="56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5857884" y="3683000"/>
            <a:ext cx="31750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Agile in the .NET World</a:t>
            </a:r>
            <a:endParaRPr lang="en-US" smtClean="0">
              <a:effectLst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Communication</a:t>
            </a:r>
          </a:p>
          <a:p>
            <a:pPr lvl="1"/>
            <a:r>
              <a:rPr lang="en-GB" sz="2400" dirty="0" smtClean="0"/>
              <a:t>Microsoft </a:t>
            </a:r>
            <a:r>
              <a:rPr lang="en-GB" sz="2400" dirty="0" err="1" smtClean="0"/>
              <a:t>Sharepoint</a:t>
            </a:r>
            <a:r>
              <a:rPr lang="en-GB" sz="2400" dirty="0" smtClean="0"/>
              <a:t> Services (</a:t>
            </a:r>
            <a:r>
              <a:rPr lang="en-GB" sz="2400" dirty="0" smtClean="0">
                <a:hlinkClick r:id="rId3" action="ppaction://hlinksldjump"/>
              </a:rPr>
              <a:t>TFS</a:t>
            </a:r>
            <a:r>
              <a:rPr lang="en-GB" sz="2400" dirty="0" smtClean="0"/>
              <a:t>)</a:t>
            </a:r>
            <a:endParaRPr lang="en-US" sz="2000" dirty="0" smtClean="0"/>
          </a:p>
          <a:p>
            <a:r>
              <a:rPr lang="en-GB" sz="2800" dirty="0" smtClean="0"/>
              <a:t>Test Driven Development</a:t>
            </a:r>
          </a:p>
          <a:p>
            <a:pPr lvl="1"/>
            <a:r>
              <a:rPr lang="en-GB" sz="2400" dirty="0" smtClean="0"/>
              <a:t>Design for extendibility</a:t>
            </a:r>
          </a:p>
          <a:p>
            <a:pPr lvl="1"/>
            <a:r>
              <a:rPr lang="en-GB" sz="2400" dirty="0" smtClean="0"/>
              <a:t>Design for testability</a:t>
            </a:r>
          </a:p>
          <a:p>
            <a:r>
              <a:rPr lang="en-GB" sz="2800" dirty="0" smtClean="0"/>
              <a:t>Continuous Integration</a:t>
            </a:r>
          </a:p>
          <a:p>
            <a:pPr lvl="1"/>
            <a:r>
              <a:rPr lang="en-GB" sz="2400" dirty="0" smtClean="0"/>
              <a:t>Build Server</a:t>
            </a:r>
          </a:p>
          <a:p>
            <a:pPr lvl="1"/>
            <a:r>
              <a:rPr lang="en-GB" sz="2400" dirty="0" smtClean="0"/>
              <a:t>Auto Testing</a:t>
            </a:r>
          </a:p>
          <a:p>
            <a:r>
              <a:rPr lang="en-GB" sz="2800" dirty="0" smtClean="0"/>
              <a:t>Acceptance Testing</a:t>
            </a:r>
          </a:p>
          <a:p>
            <a:pPr lvl="1"/>
            <a:r>
              <a:rPr lang="en-GB" sz="2400" dirty="0" smtClean="0"/>
              <a:t>Automated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IDE</a:t>
            </a:r>
          </a:p>
          <a:p>
            <a:pPr lvl="1"/>
            <a:r>
              <a:rPr lang="en-GB" sz="2400" dirty="0" smtClean="0"/>
              <a:t>Visual Studio 2008 &amp; C# 3.0</a:t>
            </a:r>
          </a:p>
          <a:p>
            <a:r>
              <a:rPr lang="en-GB" sz="2800" dirty="0" smtClean="0"/>
              <a:t>Productivity enhancement</a:t>
            </a:r>
          </a:p>
          <a:p>
            <a:pPr lvl="1"/>
            <a:r>
              <a:rPr lang="en-GB" sz="2400" dirty="0" err="1" smtClean="0"/>
              <a:t>Resharper</a:t>
            </a:r>
            <a:r>
              <a:rPr lang="en-GB" sz="2400" dirty="0" smtClean="0"/>
              <a:t> 4.1</a:t>
            </a:r>
          </a:p>
          <a:p>
            <a:r>
              <a:rPr lang="en-GB" sz="2800" dirty="0" smtClean="0"/>
              <a:t>Unit testing</a:t>
            </a:r>
          </a:p>
          <a:p>
            <a:pPr lvl="1"/>
            <a:r>
              <a:rPr lang="en-GB" sz="2400" dirty="0" err="1" smtClean="0"/>
              <a:t>NUnit</a:t>
            </a:r>
            <a:r>
              <a:rPr lang="en-GB" sz="2400" dirty="0" smtClean="0"/>
              <a:t> 2.4</a:t>
            </a:r>
          </a:p>
          <a:p>
            <a:pPr lvl="1"/>
            <a:r>
              <a:rPr lang="en-GB" sz="2400" dirty="0" smtClean="0"/>
              <a:t>Rhino Mocks 3.5 (C# 3.0)</a:t>
            </a:r>
          </a:p>
          <a:p>
            <a:r>
              <a:rPr lang="en-GB" sz="2800" dirty="0" smtClean="0"/>
              <a:t>Frameworks</a:t>
            </a:r>
          </a:p>
          <a:p>
            <a:pPr lvl="1"/>
            <a:r>
              <a:rPr lang="en-GB" sz="2400" dirty="0" err="1" smtClean="0"/>
              <a:t>NHibernate</a:t>
            </a:r>
            <a:r>
              <a:rPr lang="en-GB" sz="2400" dirty="0" smtClean="0"/>
              <a:t> 1.2 (2.0)</a:t>
            </a:r>
          </a:p>
          <a:p>
            <a:pPr lvl="1"/>
            <a:r>
              <a:rPr lang="en-GB" sz="2400" dirty="0" err="1" smtClean="0"/>
              <a:t>Spring.NET</a:t>
            </a:r>
            <a:r>
              <a:rPr lang="en-GB" sz="2400" dirty="0" smtClean="0"/>
              <a:t> 1.2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US" sz="2400" dirty="0"/>
          </a:p>
        </p:txBody>
      </p:sp>
      <p:pic>
        <p:nvPicPr>
          <p:cNvPr id="1026" name="Picture 2" descr="http://tbn0.google.com/images?q=tbn:MFJydOmaXXj3xM:http://www.realityloop.net/blog/Resharpertothenextlevel_165D/image_3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714620"/>
            <a:ext cx="1000132" cy="715423"/>
          </a:xfrm>
          <a:prstGeom prst="rect">
            <a:avLst/>
          </a:prstGeom>
          <a:noFill/>
        </p:spPr>
      </p:pic>
      <p:pic>
        <p:nvPicPr>
          <p:cNvPr id="1030" name="Picture 6" descr="http://tbn0.google.com/images?q=tbn:dQWMI7wmxaOBoM:http://www.outsource-dotnet.com/images/VisualStudioLogoWhiteBackground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1643050"/>
            <a:ext cx="1143008" cy="684137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429388" y="3714752"/>
            <a:ext cx="1990730" cy="1219204"/>
            <a:chOff x="6429388" y="3714752"/>
            <a:chExt cx="1990730" cy="1219204"/>
          </a:xfrm>
        </p:grpSpPr>
        <p:pic>
          <p:nvPicPr>
            <p:cNvPr id="1032" name="Picture 8" descr="http://tbn0.google.com/images?q=tbn:qeCe5-xODVfXHM:http://leonmeijer.nl/images/leonmeijer_nl/WindowsLiveWriter/TestdrivendevelopmentUni.NETwhatsallthis_D86E/logo_nunit.gif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388" y="3714752"/>
              <a:ext cx="1304925" cy="695325"/>
            </a:xfrm>
            <a:prstGeom prst="rect">
              <a:avLst/>
            </a:prstGeom>
            <a:noFill/>
          </p:spPr>
        </p:pic>
        <p:pic>
          <p:nvPicPr>
            <p:cNvPr id="1034" name="Picture 10" descr="http://tbn0.google.com/images?q=tbn:bWtyaI6ZF8-HVM:http://ayende.com/Blog/images/ayende_com/Blog/WindowsLiveWriter/NewRhinoMocksLogo_ECFE/image_thumb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43768" y="4143380"/>
              <a:ext cx="1276350" cy="790576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http://lh3.google.de/Konstantin.Denerz/R455BK-ASXI/AAAAAAAAAUI/rLdmvUqNXsM/s400/rect226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86446" y="5072074"/>
            <a:ext cx="3057525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/>
              <a:t>TTD – AAA Style</a:t>
            </a:r>
          </a:p>
          <a:p>
            <a:pPr lvl="1"/>
            <a:r>
              <a:rPr lang="en-GB" dirty="0" err="1" smtClean="0"/>
              <a:t>Resharper</a:t>
            </a:r>
            <a:endParaRPr lang="en-GB" dirty="0" smtClean="0"/>
          </a:p>
          <a:p>
            <a:pPr lvl="1"/>
            <a:r>
              <a:rPr lang="en-GB" dirty="0" smtClean="0"/>
              <a:t>Rhino Mocks</a:t>
            </a:r>
            <a:endParaRPr lang="en-US" dirty="0"/>
          </a:p>
        </p:txBody>
      </p:sp>
      <p:pic>
        <p:nvPicPr>
          <p:cNvPr id="1026" name="Picture 2" descr="http://www.ibranding.nl/templates/diensten-video-flv-content/images/bg-video-branding/de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714752"/>
            <a:ext cx="4538626" cy="232693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5286388"/>
            <a:ext cx="2327037" cy="14150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 smtClean="0"/>
              <a:t>.NET Development Tooling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type="body" sz="half" idx="4294967295"/>
          </p:nvPr>
        </p:nvSpPr>
        <p:spPr>
          <a:xfrm>
            <a:off x="1435100" y="1447800"/>
            <a:ext cx="3673475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IDE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Visual Studio 2005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Visual Studio Express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Productivity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GhostDoc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Mocking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Rhino Mocks 3.4 (C# 2.0)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Moq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Windsor (castle project)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Ninject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StructureMap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5605" name="Rectangle 5"/>
          <p:cNvSpPr>
            <a:spLocks noGrp="1"/>
          </p:cNvSpPr>
          <p:nvPr>
            <p:ph type="body" sz="half" idx="4294967295"/>
          </p:nvPr>
        </p:nvSpPr>
        <p:spPr>
          <a:xfrm>
            <a:off x="5260975" y="1447800"/>
            <a:ext cx="3673475" cy="4800600"/>
          </a:xfrm>
        </p:spPr>
        <p:txBody>
          <a:bodyPr/>
          <a:lstStyle/>
          <a:p>
            <a:pPr marL="365125" lvl="1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GB" sz="2000" dirty="0" smtClean="0"/>
              <a:t>Analysis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Reflector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NDepends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NCover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Version Control</a:t>
            </a:r>
          </a:p>
          <a:p>
            <a:pPr lvl="1"/>
            <a:r>
              <a:rPr lang="en-GB" sz="2000" dirty="0" err="1" smtClean="0"/>
              <a:t>SubVersion</a:t>
            </a:r>
            <a:endParaRPr lang="en-US" sz="2000" dirty="0" smtClean="0"/>
          </a:p>
          <a:p>
            <a:pPr lvl="1"/>
            <a:r>
              <a:rPr lang="en-US" sz="2000" dirty="0" err="1" smtClean="0"/>
              <a:t>TortoiseSVN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General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MS Enterprise Library 4.0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Log4Net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Quartz.NET</a:t>
            </a:r>
            <a:endParaRPr lang="en-GB" sz="2000" dirty="0" smtClean="0"/>
          </a:p>
          <a:p>
            <a:endParaRPr lang="en-GB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  <p:bldP spid="256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Continuous Integration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5100" y="1714488"/>
            <a:ext cx="7499350" cy="4533912"/>
          </a:xfrm>
        </p:spPr>
        <p:txBody>
          <a:bodyPr/>
          <a:lstStyle/>
          <a:p>
            <a:r>
              <a:rPr lang="en-GB" sz="2400" dirty="0" smtClean="0"/>
              <a:t>Build</a:t>
            </a:r>
          </a:p>
          <a:p>
            <a:pPr lvl="1"/>
            <a:r>
              <a:rPr lang="en-GB" sz="2000" dirty="0" smtClean="0"/>
              <a:t>Triggered by check-in</a:t>
            </a:r>
          </a:p>
          <a:p>
            <a:pPr lvl="1"/>
            <a:r>
              <a:rPr lang="en-GB" sz="2000" dirty="0" smtClean="0"/>
              <a:t>Get Latest Version</a:t>
            </a:r>
          </a:p>
          <a:p>
            <a:pPr lvl="1"/>
            <a:r>
              <a:rPr lang="en-GB" sz="2000" dirty="0" smtClean="0"/>
              <a:t>Compile</a:t>
            </a:r>
          </a:p>
          <a:p>
            <a:pPr lvl="1"/>
            <a:r>
              <a:rPr lang="en-GB" sz="2000" dirty="0" smtClean="0"/>
              <a:t>Create Database</a:t>
            </a:r>
          </a:p>
          <a:p>
            <a:r>
              <a:rPr lang="en-GB" sz="2400" dirty="0" smtClean="0"/>
              <a:t>Testing</a:t>
            </a:r>
          </a:p>
          <a:p>
            <a:pPr lvl="1"/>
            <a:r>
              <a:rPr lang="en-GB" sz="2000" dirty="0" smtClean="0"/>
              <a:t>Unit testing</a:t>
            </a:r>
          </a:p>
          <a:p>
            <a:pPr lvl="1"/>
            <a:r>
              <a:rPr lang="en-GB" sz="2000" dirty="0" smtClean="0"/>
              <a:t>Acceptance Testing</a:t>
            </a:r>
          </a:p>
          <a:p>
            <a:pPr lvl="1"/>
            <a:r>
              <a:rPr lang="en-GB" sz="2000" dirty="0" smtClean="0"/>
              <a:t>Load/performance testing</a:t>
            </a:r>
          </a:p>
          <a:p>
            <a:r>
              <a:rPr lang="en-GB" sz="2400" dirty="0" smtClean="0"/>
              <a:t>Reporting/Notification</a:t>
            </a:r>
          </a:p>
          <a:p>
            <a:pPr lvl="1"/>
            <a:r>
              <a:rPr lang="en-GB" sz="2000" dirty="0" err="1" smtClean="0"/>
              <a:t>WebUI</a:t>
            </a:r>
            <a:endParaRPr lang="en-GB" sz="2000" dirty="0" smtClean="0"/>
          </a:p>
          <a:p>
            <a:pPr lvl="1"/>
            <a:r>
              <a:rPr lang="en-GB" sz="2000" dirty="0" err="1" smtClean="0"/>
              <a:t>CCTray</a:t>
            </a:r>
            <a:r>
              <a:rPr lang="en-GB" sz="2000" dirty="0" smtClean="0"/>
              <a:t>, Big Visual Cruise, </a:t>
            </a:r>
          </a:p>
          <a:p>
            <a:pPr lvl="1"/>
            <a:endParaRPr lang="en-GB" sz="1600" dirty="0" smtClean="0"/>
          </a:p>
          <a:p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2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000108"/>
            <a:ext cx="222919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16" descr="http://confluence.public.thoughtworks.org/download/userResources/CCNET/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000108"/>
            <a:ext cx="3537882" cy="571504"/>
          </a:xfrm>
          <a:prstGeom prst="rect">
            <a:avLst/>
          </a:prstGeom>
          <a:noFill/>
        </p:spPr>
      </p:pic>
      <p:pic>
        <p:nvPicPr>
          <p:cNvPr id="6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4000504"/>
            <a:ext cx="2058950" cy="147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Fully Automated</a:t>
            </a:r>
          </a:p>
          <a:p>
            <a:r>
              <a:rPr lang="en-GB" dirty="0" smtClean="0"/>
              <a:t>Driven by </a:t>
            </a:r>
            <a:r>
              <a:rPr lang="en-GB" dirty="0" err="1" smtClean="0"/>
              <a:t>CruiseControl.NET</a:t>
            </a:r>
            <a:endParaRPr lang="en-GB" dirty="0" smtClean="0"/>
          </a:p>
          <a:p>
            <a:r>
              <a:rPr lang="en-GB" dirty="0" smtClean="0"/>
              <a:t>Tooling</a:t>
            </a:r>
          </a:p>
          <a:p>
            <a:pPr lvl="1">
              <a:lnSpc>
                <a:spcPct val="80000"/>
              </a:lnSpc>
            </a:pPr>
            <a:r>
              <a:rPr lang="en-GB" dirty="0" err="1" smtClean="0"/>
              <a:t>SoapUI</a:t>
            </a:r>
            <a:endParaRPr lang="en-GB" dirty="0" smtClean="0"/>
          </a:p>
          <a:p>
            <a:pPr lvl="1">
              <a:lnSpc>
                <a:spcPct val="80000"/>
              </a:lnSpc>
            </a:pPr>
            <a:r>
              <a:rPr lang="en-GB" dirty="0" smtClean="0"/>
              <a:t>Fitness</a:t>
            </a:r>
            <a:br>
              <a:rPr lang="en-GB" dirty="0" smtClean="0"/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Framework for Integrated Testing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pic>
        <p:nvPicPr>
          <p:cNvPr id="4" name="Picture 2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3643314"/>
            <a:ext cx="3357586" cy="248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3000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Artilium build environment</a:t>
            </a:r>
            <a:endParaRPr lang="en-US" smtClean="0">
              <a:effectLst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12875"/>
            <a:ext cx="7345362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5619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sz="3900" smtClean="0">
                <a:effectLst/>
              </a:rPr>
              <a:t>Unit Test Naming convention</a:t>
            </a:r>
            <a:endParaRPr lang="en-US" sz="3900" smtClean="0">
              <a:effectLst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908050"/>
            <a:ext cx="6858000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465</TotalTime>
  <Words>202</Words>
  <Application>Microsoft Office PowerPoint</Application>
  <PresentationFormat>On-screen Show (4:3)</PresentationFormat>
  <Paragraphs>87</Paragraphs>
  <Slides>10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Solstice</vt:lpstr>
      <vt:lpstr>Custom Design</vt:lpstr>
      <vt:lpstr>Agile in the .NET World</vt:lpstr>
      <vt:lpstr>Agile in the .NET World</vt:lpstr>
      <vt:lpstr>Test Driven Development</vt:lpstr>
      <vt:lpstr>Test Driven Development</vt:lpstr>
      <vt:lpstr>.NET Development Tooling</vt:lpstr>
      <vt:lpstr>Continuous Integration </vt:lpstr>
      <vt:lpstr>Acceptance Testing</vt:lpstr>
      <vt:lpstr>Artilium build environment</vt:lpstr>
      <vt:lpstr>Unit Test Naming convention</vt:lpstr>
      <vt:lpstr>FTS Portal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42</cp:revision>
  <dcterms:created xsi:type="dcterms:W3CDTF">2008-11-10T20:03:39Z</dcterms:created>
  <dcterms:modified xsi:type="dcterms:W3CDTF">2008-11-18T07:59:23Z</dcterms:modified>
</cp:coreProperties>
</file>