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5" r:id="rId4"/>
    <p:sldId id="258" r:id="rId5"/>
    <p:sldId id="266" r:id="rId6"/>
    <p:sldId id="268" r:id="rId7"/>
    <p:sldId id="259" r:id="rId8"/>
    <p:sldId id="269" r:id="rId9"/>
    <p:sldId id="261" r:id="rId10"/>
    <p:sldId id="262" r:id="rId11"/>
    <p:sldId id="270" r:id="rId12"/>
    <p:sldId id="271" r:id="rId13"/>
    <p:sldId id="272" r:id="rId14"/>
    <p:sldId id="273" r:id="rId15"/>
    <p:sldId id="274" r:id="rId16"/>
    <p:sldId id="276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Applied on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Design: </a:t>
            </a:r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smtClean="0"/>
              <a:t>4 week sprints to 2 week sprints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Tools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Agile Manifesto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1"/>
          <a:ext cx="7499349" cy="42976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Individuals and</a:t>
                      </a:r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interaction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 smtClean="0"/>
                        <a:t>Processes and tools</a:t>
                      </a:r>
                      <a:endParaRPr lang="en-US" sz="2800" dirty="0" smtClean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Working software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Comprehensive documentation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Customer collaboration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Contract negotiation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Responding to change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Following a plan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Craftmanship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="1" cap="none" spc="0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/>
                        </a:rPr>
                        <a:t>Crap</a:t>
                      </a:r>
                      <a:endParaRPr lang="en-US" sz="2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4414" y="1500174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5852" y="2500306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5852" y="3357562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414" y="4357694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4414" y="5286388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49" y="2786058"/>
            <a:ext cx="81179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Roles</a:t>
            </a:r>
          </a:p>
          <a:p>
            <a:pPr lvl="1"/>
            <a:r>
              <a:rPr lang="nl-BE" baseline="0" dirty="0" smtClean="0"/>
              <a:t>Chicken and Pigs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1500174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Ham and Eggs</a:t>
            </a:r>
          </a:p>
          <a:p>
            <a:pPr algn="ctr"/>
            <a:r>
              <a:rPr lang="nl-BE" dirty="0" smtClean="0"/>
              <a:t>A day’s work for a chicken, a lifetime commitment for a pig.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2786058"/>
            <a:ext cx="3000396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2786058"/>
            <a:ext cx="285752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Chicken</a:t>
            </a:r>
          </a:p>
          <a:p>
            <a:pPr lvl="1"/>
            <a:r>
              <a:rPr lang="nl-BE" baseline="0" dirty="0" smtClean="0"/>
              <a:t>Users</a:t>
            </a:r>
          </a:p>
          <a:p>
            <a:pPr lvl="1"/>
            <a:r>
              <a:rPr lang="nl-BE" baseline="0" dirty="0" smtClean="0"/>
              <a:t>Stakeholders</a:t>
            </a:r>
          </a:p>
          <a:p>
            <a:pPr lvl="1"/>
            <a:r>
              <a:rPr lang="nl-BE" baseline="0" dirty="0" smtClean="0"/>
              <a:t>Managers</a:t>
            </a:r>
            <a:endParaRPr lang="nl-BE" dirty="0" smtClean="0"/>
          </a:p>
          <a:p>
            <a:pPr lvl="0"/>
            <a:r>
              <a:rPr lang="nl-BE" baseline="0" dirty="0" smtClean="0"/>
              <a:t>Pigs</a:t>
            </a:r>
          </a:p>
          <a:p>
            <a:pPr lvl="1"/>
            <a:r>
              <a:rPr lang="nl-BE" baseline="0" dirty="0" smtClean="0"/>
              <a:t>Scrum master</a:t>
            </a:r>
          </a:p>
          <a:p>
            <a:pPr lvl="1"/>
            <a:r>
              <a:rPr lang="nl-BE" dirty="0" smtClean="0"/>
              <a:t>Product</a:t>
            </a:r>
            <a:r>
              <a:rPr lang="nl-BE" baseline="0" dirty="0" smtClean="0"/>
              <a:t> </a:t>
            </a:r>
            <a:r>
              <a:rPr lang="nl-BE" baseline="0" dirty="0" smtClean="0"/>
              <a:t>owner</a:t>
            </a:r>
          </a:p>
          <a:p>
            <a:pPr lvl="1"/>
            <a:r>
              <a:rPr lang="nl-BE" baseline="0" dirty="0" smtClean="0"/>
              <a:t>Team</a:t>
            </a:r>
            <a:endParaRPr lang="nl-BE" baseline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Phases of an iteration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1241" y="1447800"/>
            <a:ext cx="606706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</a:t>
            </a:r>
            <a:r>
              <a:rPr lang="nl-BE" baseline="0" dirty="0" smtClean="0"/>
              <a:t>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Communication</a:t>
            </a:r>
          </a:p>
          <a:p>
            <a:pPr lvl="0"/>
            <a:r>
              <a:rPr lang="nl-BE" dirty="0" smtClean="0"/>
              <a:t>Simplicity</a:t>
            </a:r>
          </a:p>
          <a:p>
            <a:pPr lvl="0"/>
            <a:r>
              <a:rPr lang="nl-BE" dirty="0" smtClean="0"/>
              <a:t>Feedback</a:t>
            </a:r>
          </a:p>
          <a:p>
            <a:pPr lvl="1"/>
            <a:r>
              <a:rPr lang="nl-BE" dirty="0" smtClean="0"/>
              <a:t>Continuous Integration</a:t>
            </a:r>
          </a:p>
          <a:p>
            <a:pPr lvl="1"/>
            <a:r>
              <a:rPr lang="nl-BE" dirty="0" smtClean="0"/>
              <a:t>Informative Workspace</a:t>
            </a:r>
            <a:endParaRPr lang="en-US" dirty="0" smtClean="0"/>
          </a:p>
          <a:p>
            <a:pPr lvl="0"/>
            <a:r>
              <a:rPr lang="nl-BE" dirty="0" smtClean="0"/>
              <a:t>Courage</a:t>
            </a:r>
          </a:p>
          <a:p>
            <a:pPr lvl="0"/>
            <a:r>
              <a:rPr lang="nl-BE" dirty="0" smtClean="0"/>
              <a:t>Respect</a:t>
            </a:r>
          </a:p>
          <a:p>
            <a:pPr lvl="0"/>
            <a:r>
              <a:rPr lang="nl-BE" dirty="0" smtClean="0"/>
              <a:t>Sustainable Pace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XP: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baseline="0" dirty="0" smtClean="0"/>
              <a:t>Designing</a:t>
            </a:r>
          </a:p>
          <a:p>
            <a:pPr lvl="1"/>
            <a:r>
              <a:rPr lang="nl-BE" baseline="0" dirty="0" smtClean="0"/>
              <a:t>Spiking</a:t>
            </a:r>
          </a:p>
          <a:p>
            <a:pPr lvl="1"/>
            <a:r>
              <a:rPr lang="nl-BE" baseline="0" dirty="0" smtClean="0"/>
              <a:t>TDD</a:t>
            </a:r>
          </a:p>
          <a:p>
            <a:pPr lvl="1"/>
            <a:r>
              <a:rPr lang="nl-BE" baseline="0" dirty="0" smtClean="0"/>
              <a:t>Incremental design</a:t>
            </a:r>
          </a:p>
          <a:p>
            <a:r>
              <a:rPr lang="nl-BE" dirty="0" smtClean="0"/>
              <a:t>Coding</a:t>
            </a:r>
          </a:p>
          <a:p>
            <a:pPr lvl="1"/>
            <a:r>
              <a:rPr lang="nl-BE" dirty="0" smtClean="0"/>
              <a:t>Pair programming</a:t>
            </a:r>
          </a:p>
          <a:p>
            <a:pPr lvl="1"/>
            <a:r>
              <a:rPr lang="nl-BE" dirty="0" smtClean="0"/>
              <a:t>Refactoring</a:t>
            </a:r>
          </a:p>
          <a:p>
            <a:pPr lvl="1"/>
            <a:r>
              <a:rPr lang="nl-BE" dirty="0" smtClean="0"/>
              <a:t>Collective</a:t>
            </a:r>
            <a:r>
              <a:rPr lang="nl-BE" baseline="0" dirty="0" smtClean="0"/>
              <a:t> code ownership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agile.net to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857760"/>
            <a:ext cx="2781035" cy="1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8931" y="4505349"/>
            <a:ext cx="2562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43240" y="4857760"/>
            <a:ext cx="30480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209</TotalTime>
  <Words>169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Solstice</vt:lpstr>
      <vt:lpstr>Custom Design</vt:lpstr>
      <vt:lpstr>Agile.net</vt:lpstr>
      <vt:lpstr>The Agile Manifesto</vt:lpstr>
      <vt:lpstr>SCRUM</vt:lpstr>
      <vt:lpstr>SCRUM: Roles</vt:lpstr>
      <vt:lpstr>SCRUM: Phases of an iteration</vt:lpstr>
      <vt:lpstr>XP: Values</vt:lpstr>
      <vt:lpstr>XP: Activities</vt:lpstr>
      <vt:lpstr>Applying agile.net to</vt:lpstr>
      <vt:lpstr>Artilium: Team Room</vt:lpstr>
      <vt:lpstr>Artilium: Team Room</vt:lpstr>
      <vt:lpstr>Artilium: Story Board</vt:lpstr>
      <vt:lpstr>Artilium: Informative Workspace</vt:lpstr>
      <vt:lpstr>Artilium: Informative Workspace</vt:lpstr>
      <vt:lpstr>Artilium: Informative Workspace</vt:lpstr>
      <vt:lpstr>Artilium: Informative Workspace</vt:lpstr>
      <vt:lpstr>Artilium: Evolution</vt:lpstr>
      <vt:lpstr>Artilium: People</vt:lpstr>
      <vt:lpstr>Artilium: Tools in .net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25</cp:revision>
  <dcterms:created xsi:type="dcterms:W3CDTF">2008-11-10T20:03:39Z</dcterms:created>
  <dcterms:modified xsi:type="dcterms:W3CDTF">2008-11-11T15:10:03Z</dcterms:modified>
</cp:coreProperties>
</file>