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>
    <p:restoredLeft sz="34589" autoAdjust="0"/>
    <p:restoredTop sz="86429" autoAdjust="0"/>
  </p:normalViewPr>
  <p:slideViewPr>
    <p:cSldViewPr>
      <p:cViewPr varScale="1">
        <p:scale>
          <a:sx n="80" d="100"/>
          <a:sy n="80" d="100"/>
        </p:scale>
        <p:origin x="-45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t>11/10/2008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t>11/10/2008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t>11/10/2008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t>11/10/2008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t>11/10/2008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t>11/10/2008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t>11/10/2008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t>11/10/2008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t>11/10/2008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t>11/10/2008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t>11/10/2008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9609310-A27C-4486-85E6-BEA22C115EFC}" type="datetimeFigureOut">
              <a:rPr lang="en-US" smtClean="0"/>
              <a:t>11/10/2008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DD8A983-2F2E-4C7B-8080-8D2C1175E14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Applied on the Artilium</a:t>
            </a:r>
            <a:r>
              <a:rPr lang="nl-BE" baseline="0" dirty="0" smtClean="0"/>
              <a:t> project</a:t>
            </a:r>
            <a:endParaRPr lang="en-US" baseline="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Solstice</vt:lpstr>
      <vt:lpstr>Agile.net</vt:lpstr>
      <vt:lpstr>Slide 2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Agile.net</dc:title>
  <dc:creator>Michel</dc:creator>
  <cp:lastModifiedBy>Michel</cp:lastModifiedBy>
  <cp:revision>1</cp:revision>
  <dcterms:created xsi:type="dcterms:W3CDTF">2008-11-10T20:03:39Z</dcterms:created>
  <dcterms:modified xsi:type="dcterms:W3CDTF">2008-11-10T20:04:33Z</dcterms:modified>
</cp:coreProperties>
</file>