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429" autoAdjust="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4F518-319A-4010-BBA8-56FE728EF0F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C2C75D-B94A-4BCE-A5E3-C335B726B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1B47-DB6F-4A70-967A-6CCF0BC079D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7800-4D8C-4808-9CFD-F5A9B9591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A4582-ED05-497B-8D2B-34DCFA2BDCB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8550D-D8EF-4F44-A3EF-58AAC9BC0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131CD-B98F-4760-A609-8B1AE7AD96E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C2D72-8004-4DA0-9239-C317B9E3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572A0-3BD6-4837-838B-8827CC9031F5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CE13-B638-447D-A442-8C3D5BC14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216D-BAB1-44E7-AD50-E67C6BB53FA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5D4F0-7C0E-400B-AFE3-DFAB564AA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1277-5F7E-490D-AE1B-E78932BE0CC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B800A-21A9-4699-8DD1-44534C59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DB19D-D7C6-4C28-B690-5EC3AF9697B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E6FFE-4787-4F78-8756-2632520F4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2BD4-3E2E-441D-86C5-ED745F2C179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A8656-BE2D-4F73-B173-AA245D790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9545A-61A1-4E08-B177-CA79CD58CB3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9B684-467C-43B5-8B02-F975F18CE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C5430-82EA-4D5D-8448-4B942C588A5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3F412-99A3-46F3-80DA-5613E9936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C21E5-3B6C-481C-95CA-1E6D4A14999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D567-A056-456F-AE88-06FF895E3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EC19-F69A-4244-8B7F-D38702C2199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A32D-00A8-4706-B3F4-0C6154841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33880-5359-4594-837A-3371E213467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1FAC2-2554-42C3-B39D-20EB7C568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CE24B-06F3-4B1A-AEB6-95CC37E5492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F1B7-7A47-4FDA-B706-A73F5F005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FD6DA-068C-47AC-991D-CF8824565A4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0D2C7A-5117-4E02-A922-4F9406A61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D7855-F997-46CB-A850-0A7377F2670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7A8DD-118E-4E8D-91B0-4A73BB63C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F0DE65-7C3A-4E70-92E6-C8F8E1FD563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DE1E8-88BB-496D-B76A-6D8CA11E3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31AE-37A5-4C3E-841E-C3241C5DCB9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AC5A-A7E2-48E7-BD8A-F3A7A2855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452285-6E88-4063-AEC9-C695BC7F8CD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0F88E3-5E77-4D86-A1DC-5BA359C18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774943-37CD-40D9-A67E-097EF360DD1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78D5F8-0B72-46FE-A5B9-B2B9E6990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3D99D7-1E5C-4E5D-AFB7-D0CCBAE3DEB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14A7FD-D320-4308-A7BA-2F9E2C4AB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E60779E-39E6-4B05-AF14-6D157ED2C09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E86DA8B4-C2AE-412C-9EBC-358968DB8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3" r:id="rId2"/>
    <p:sldLayoutId id="2147483696" r:id="rId3"/>
    <p:sldLayoutId id="2147483682" r:id="rId4"/>
    <p:sldLayoutId id="2147483697" r:id="rId5"/>
    <p:sldLayoutId id="2147483681" r:id="rId6"/>
    <p:sldLayoutId id="2147483698" r:id="rId7"/>
    <p:sldLayoutId id="2147483699" r:id="rId8"/>
    <p:sldLayoutId id="2147483700" r:id="rId9"/>
    <p:sldLayoutId id="2147483680" r:id="rId10"/>
    <p:sldLayoutId id="214748367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B45318-224E-4B61-8E47-348F622BD925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DDCB2F-E492-41AA-89C2-1ED14BA0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Fitness	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25538"/>
            <a:ext cx="7380287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Fitness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30288"/>
            <a:ext cx="6680200" cy="56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Gill Sans MT</vt:lpstr>
      <vt:lpstr>Arial</vt:lpstr>
      <vt:lpstr>Wingdings 2</vt:lpstr>
      <vt:lpstr>Verdana</vt:lpstr>
      <vt:lpstr>Calibri</vt:lpstr>
      <vt:lpstr>Solstice</vt:lpstr>
      <vt:lpstr>Custom Design</vt:lpstr>
      <vt:lpstr>Fitness </vt:lpstr>
      <vt:lpstr>Fitness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34</cp:revision>
  <dcterms:created xsi:type="dcterms:W3CDTF">2008-11-10T20:03:39Z</dcterms:created>
  <dcterms:modified xsi:type="dcterms:W3CDTF">2008-11-17T15:40:59Z</dcterms:modified>
</cp:coreProperties>
</file>