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2" r:id="rId2"/>
  </p:sldMasterIdLst>
  <p:sldIdLst>
    <p:sldId id="261" r:id="rId3"/>
    <p:sldId id="264" r:id="rId4"/>
    <p:sldId id="278" r:id="rId5"/>
    <p:sldId id="274" r:id="rId6"/>
    <p:sldId id="276" r:id="rId7"/>
    <p:sldId id="263" r:id="rId8"/>
    <p:sldId id="279" r:id="rId9"/>
    <p:sldId id="271" r:id="rId10"/>
    <p:sldId id="281" r:id="rId11"/>
    <p:sldId id="280" r:id="rId12"/>
    <p:sldId id="262" r:id="rId13"/>
    <p:sldId id="270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183" autoAdjust="0"/>
    <p:restoredTop sz="86429" autoAdjust="0"/>
  </p:normalViewPr>
  <p:slideViewPr>
    <p:cSldViewPr>
      <p:cViewPr varScale="1">
        <p:scale>
          <a:sx n="80" d="100"/>
          <a:sy n="80" d="100"/>
        </p:scale>
        <p:origin x="-42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AB54E97-EA14-4D6D-B65E-B97DF81584A8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86512" y="4932000"/>
            <a:ext cx="2786050" cy="180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Applying agile to</a:t>
            </a:r>
            <a:endParaRPr lang="en-US" dirty="0"/>
          </a:p>
        </p:txBody>
      </p:sp>
      <p:pic>
        <p:nvPicPr>
          <p:cNvPr id="41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429388" y="4505325"/>
            <a:ext cx="2562225" cy="2352675"/>
          </a:xfrm>
          <a:prstGeom prst="rect">
            <a:avLst/>
          </a:prstGeom>
          <a:ln w="127000" cap="rnd">
            <a:noFill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214422"/>
            <a:ext cx="734362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932000"/>
            <a:ext cx="2709030" cy="1800000"/>
          </a:xfrm>
          <a:prstGeom prst="rect">
            <a:avLst/>
          </a:prstGeom>
          <a:ln w="28575" cap="rnd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 b="33447"/>
          <a:stretch>
            <a:fillRect/>
          </a:stretch>
        </p:blipFill>
        <p:spPr bwMode="auto">
          <a:xfrm>
            <a:off x="3118373" y="4932000"/>
            <a:ext cx="2953825" cy="1800000"/>
          </a:xfrm>
          <a:prstGeom prst="rect">
            <a:avLst/>
          </a:prstGeom>
          <a:ln w="28575" cap="rnd">
            <a:solidFill>
              <a:schemeClr val="bg1">
                <a:lumMod val="65000"/>
              </a:schemeClr>
            </a:solidFill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Artilium: 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From no build to full build</a:t>
            </a:r>
          </a:p>
          <a:p>
            <a:r>
              <a:rPr lang="nl-BE" dirty="0" smtClean="0"/>
              <a:t>From BDUF to incremental design</a:t>
            </a:r>
          </a:p>
          <a:p>
            <a:r>
              <a:rPr lang="nl-BE" dirty="0" smtClean="0"/>
              <a:t>Adding tasks to the scrum board</a:t>
            </a:r>
          </a:p>
          <a:p>
            <a:r>
              <a:rPr lang="nl-BE" dirty="0" smtClean="0"/>
              <a:t>4 week sprints to 2 week sprints</a:t>
            </a:r>
          </a:p>
          <a:p>
            <a:r>
              <a:rPr lang="nl-BE" dirty="0" smtClean="0"/>
              <a:t>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4286256"/>
            <a:ext cx="8715436" cy="1857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6000" dirty="0" smtClean="0"/>
              <a:t>Retrospectives rulez !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Team Room</a:t>
            </a:r>
            <a:endParaRPr lang="en-US" dirty="0"/>
          </a:p>
        </p:txBody>
      </p:sp>
      <p:pic>
        <p:nvPicPr>
          <p:cNvPr id="4" name="Content Placeholder 3" descr="teamroom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41" y="1447800"/>
            <a:ext cx="7171267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Team Room</a:t>
            </a:r>
            <a:endParaRPr lang="en-US" dirty="0"/>
          </a:p>
        </p:txBody>
      </p:sp>
      <p:pic>
        <p:nvPicPr>
          <p:cNvPr id="4" name="Content Placeholder 3" descr="teamroom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41" y="1447800"/>
            <a:ext cx="7171267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Artilium:</a:t>
            </a:r>
            <a:r>
              <a:rPr lang="nl-BE" baseline="0" dirty="0" smtClean="0"/>
              <a:t> Informative Workspace</a:t>
            </a:r>
            <a:endParaRPr lang="en-US" dirty="0"/>
          </a:p>
        </p:txBody>
      </p:sp>
      <p:pic>
        <p:nvPicPr>
          <p:cNvPr id="4" name="Content Placeholder 3" descr="informative workspace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613" y="1447800"/>
            <a:ext cx="7110323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Artilium: Informative</a:t>
            </a:r>
            <a:r>
              <a:rPr lang="nl-BE" baseline="0" dirty="0" smtClean="0"/>
              <a:t> Workspace</a:t>
            </a:r>
            <a:endParaRPr lang="en-US" dirty="0"/>
          </a:p>
        </p:txBody>
      </p:sp>
      <p:pic>
        <p:nvPicPr>
          <p:cNvPr id="4" name="Content Placeholder 3" descr="informative workspace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38" y="1447800"/>
            <a:ext cx="6043474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Mixed team: Cronos and Artilium devs</a:t>
            </a:r>
          </a:p>
          <a:p>
            <a:r>
              <a:rPr lang="nl-BE" dirty="0" smtClean="0"/>
              <a:t>Continuous flow of people</a:t>
            </a:r>
          </a:p>
          <a:p>
            <a:pPr lvl="1"/>
            <a:r>
              <a:rPr lang="nl-BE" dirty="0" smtClean="0"/>
              <a:t>Arrival: introduction</a:t>
            </a:r>
          </a:p>
          <a:p>
            <a:pPr lvl="1"/>
            <a:r>
              <a:rPr lang="nl-BE" dirty="0" smtClean="0"/>
              <a:t>Departure: </a:t>
            </a:r>
            <a:r>
              <a:rPr lang="nl-BE" i="1" dirty="0" smtClean="0"/>
              <a:t>know how </a:t>
            </a:r>
            <a:r>
              <a:rPr lang="nl-BE" dirty="0" smtClean="0"/>
              <a:t>is kept in the team</a:t>
            </a:r>
          </a:p>
          <a:p>
            <a:r>
              <a:rPr lang="nl-BE" dirty="0" smtClean="0"/>
              <a:t>Project start with junior devs</a:t>
            </a:r>
          </a:p>
          <a:p>
            <a:pPr lvl="1"/>
            <a:r>
              <a:rPr lang="nl-BE" dirty="0" smtClean="0"/>
              <a:t>How coaches became team members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Artilium: 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From no build to full build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8794" y="3800484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 smtClean="0">
                <a:solidFill>
                  <a:schemeClr val="tx1"/>
                </a:solidFill>
              </a:rPr>
              <a:t>Source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8794" y="5300682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CI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28794" y="2300286"/>
            <a:ext cx="985838" cy="985838"/>
            <a:chOff x="1285852" y="2285992"/>
            <a:chExt cx="985838" cy="985838"/>
          </a:xfrm>
        </p:grpSpPr>
        <p:sp>
          <p:nvSpPr>
            <p:cNvPr id="6" name="Rectangle 5"/>
            <p:cNvSpPr/>
            <p:nvPr/>
          </p:nvSpPr>
          <p:spPr>
            <a:xfrm>
              <a:off x="1357290" y="228599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5852" y="235743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Dev PC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714744" y="3800484"/>
            <a:ext cx="914400" cy="9144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Latest build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00694" y="2285992"/>
            <a:ext cx="985838" cy="1000132"/>
            <a:chOff x="5500694" y="2285992"/>
            <a:chExt cx="985838" cy="1000132"/>
          </a:xfrm>
        </p:grpSpPr>
        <p:sp>
          <p:nvSpPr>
            <p:cNvPr id="12" name="Rectangle 11"/>
            <p:cNvSpPr/>
            <p:nvPr/>
          </p:nvSpPr>
          <p:spPr>
            <a:xfrm>
              <a:off x="5572132" y="228599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00694" y="237172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Tester PC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00694" y="3800484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Funct</a:t>
            </a:r>
          </a:p>
          <a:p>
            <a:pPr algn="ctr"/>
            <a:r>
              <a:rPr lang="nl-BE" dirty="0" smtClean="0">
                <a:solidFill>
                  <a:schemeClr val="tx1"/>
                </a:solidFill>
              </a:rPr>
              <a:t>Tests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0694" y="5286388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Load Tests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29500" y="3800484"/>
            <a:ext cx="91440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Latest stable release</a:t>
            </a:r>
          </a:p>
        </p:txBody>
      </p:sp>
      <p:cxnSp>
        <p:nvCxnSpPr>
          <p:cNvPr id="18" name="Straight Arrow Connector 17"/>
          <p:cNvCxnSpPr>
            <a:endCxn id="7" idx="0"/>
          </p:cNvCxnSpPr>
          <p:nvPr/>
        </p:nvCxnSpPr>
        <p:spPr>
          <a:xfrm rot="5400000">
            <a:off x="2121667" y="3536157"/>
            <a:ext cx="5286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 rot="5400000">
            <a:off x="2093095" y="5007783"/>
            <a:ext cx="5857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3"/>
            <a:endCxn id="11" idx="1"/>
          </p:cNvCxnSpPr>
          <p:nvPr/>
        </p:nvCxnSpPr>
        <p:spPr>
          <a:xfrm flipV="1">
            <a:off x="2843194" y="4257684"/>
            <a:ext cx="871550" cy="1500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3"/>
          </p:cNvCxnSpPr>
          <p:nvPr/>
        </p:nvCxnSpPr>
        <p:spPr>
          <a:xfrm flipV="1">
            <a:off x="4629144" y="2886068"/>
            <a:ext cx="871550" cy="13716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3"/>
            <a:endCxn id="14" idx="1"/>
          </p:cNvCxnSpPr>
          <p:nvPr/>
        </p:nvCxnSpPr>
        <p:spPr>
          <a:xfrm>
            <a:off x="4629144" y="4257684"/>
            <a:ext cx="8715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3"/>
            <a:endCxn id="15" idx="1"/>
          </p:cNvCxnSpPr>
          <p:nvPr/>
        </p:nvCxnSpPr>
        <p:spPr>
          <a:xfrm>
            <a:off x="4629144" y="4257684"/>
            <a:ext cx="871550" cy="14859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  <a:endCxn id="16" idx="1"/>
          </p:cNvCxnSpPr>
          <p:nvPr/>
        </p:nvCxnSpPr>
        <p:spPr>
          <a:xfrm>
            <a:off x="6415094" y="4257684"/>
            <a:ext cx="8144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Informative</a:t>
            </a:r>
            <a:r>
              <a:rPr kumimoji="0" lang="nl-BE" sz="4300" kern="12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Workspace</a:t>
            </a:r>
            <a:endParaRPr lang="en-US" dirty="0"/>
          </a:p>
        </p:txBody>
      </p:sp>
      <p:pic>
        <p:nvPicPr>
          <p:cNvPr id="4" name="Content Placeholder 3" descr="big visible crui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942" y="1447800"/>
            <a:ext cx="7249665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Informative</a:t>
            </a:r>
            <a:r>
              <a:rPr kumimoji="0" lang="nl-BE" sz="4300" kern="12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Workspace</a:t>
            </a:r>
            <a:endParaRPr lang="en-US" dirty="0"/>
          </a:p>
        </p:txBody>
      </p:sp>
      <p:pic>
        <p:nvPicPr>
          <p:cNvPr id="4" name="Content Placeholder 3" descr="screen sav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557189"/>
            <a:ext cx="7499350" cy="458182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Artilium: 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From no build to full build</a:t>
            </a:r>
          </a:p>
          <a:p>
            <a:r>
              <a:rPr lang="nl-BE" dirty="0" smtClean="0"/>
              <a:t>From BDUF to incremental design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543175"/>
            <a:ext cx="47625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Artilium: 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From no build to full build</a:t>
            </a:r>
          </a:p>
          <a:p>
            <a:r>
              <a:rPr lang="nl-BE" dirty="0" smtClean="0"/>
              <a:t>From BDUF to incremental design</a:t>
            </a:r>
          </a:p>
          <a:p>
            <a:r>
              <a:rPr lang="nl-BE" dirty="0" smtClean="0"/>
              <a:t>Adding tasks to the scrum board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Story Board</a:t>
            </a:r>
            <a:endParaRPr lang="en-US" dirty="0"/>
          </a:p>
        </p:txBody>
      </p:sp>
      <p:pic>
        <p:nvPicPr>
          <p:cNvPr id="4" name="Content Placeholder 3" descr="Stroy boa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618" y="1447800"/>
            <a:ext cx="6884314" cy="4800600"/>
          </a:xfr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 rot="21405476">
            <a:off x="1857356" y="4214818"/>
            <a:ext cx="857256" cy="57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Story</a:t>
            </a:r>
          </a:p>
        </p:txBody>
      </p:sp>
      <p:sp>
        <p:nvSpPr>
          <p:cNvPr id="8" name="Rectangle 7"/>
          <p:cNvSpPr/>
          <p:nvPr/>
        </p:nvSpPr>
        <p:spPr>
          <a:xfrm rot="21242116">
            <a:off x="3314732" y="4396909"/>
            <a:ext cx="561980" cy="428628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7" name="Rectangle 6"/>
          <p:cNvSpPr/>
          <p:nvPr/>
        </p:nvSpPr>
        <p:spPr>
          <a:xfrm rot="195186">
            <a:off x="2940635" y="4801921"/>
            <a:ext cx="561980" cy="428628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9" name="Oval 8"/>
          <p:cNvSpPr/>
          <p:nvPr/>
        </p:nvSpPr>
        <p:spPr>
          <a:xfrm>
            <a:off x="4597719" y="450057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63737E-6 L 0.09097 -0.0254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-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036E-6 L 0.14774 -0.0319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-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55 -0.03237 L 0.32882 -0.0108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-0.02544 L 0.29583 -0.0358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-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2322E-6 L 0.37604 0.011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8" grpId="2" animBg="1"/>
      <p:bldP spid="7" grpId="0" animBg="1"/>
      <p:bldP spid="7" grpId="1" animBg="1"/>
      <p:bldP spid="7" grpId="2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Artilium: 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From no build to full build</a:t>
            </a:r>
          </a:p>
          <a:p>
            <a:r>
              <a:rPr lang="nl-BE" dirty="0" smtClean="0"/>
              <a:t>From BDUF to incremental design</a:t>
            </a:r>
          </a:p>
          <a:p>
            <a:r>
              <a:rPr lang="nl-BE" dirty="0" smtClean="0"/>
              <a:t>Adding tasks to the scrum board</a:t>
            </a:r>
          </a:p>
          <a:p>
            <a:r>
              <a:rPr lang="nl-BE" dirty="0" smtClean="0"/>
              <a:t>4 week sprints to 2 week sprints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929066"/>
            <a:ext cx="28575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b="8333"/>
          <a:stretch>
            <a:fillRect/>
          </a:stretch>
        </p:blipFill>
        <p:spPr bwMode="auto">
          <a:xfrm flipH="1">
            <a:off x="3357554" y="3929066"/>
            <a:ext cx="374075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192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Custom Design</vt:lpstr>
      <vt:lpstr>Solstice</vt:lpstr>
      <vt:lpstr>Applying agile to</vt:lpstr>
      <vt:lpstr>Artilium: People</vt:lpstr>
      <vt:lpstr>Artilium: Continuous Improvement</vt:lpstr>
      <vt:lpstr>Artilium: Informative Workspace</vt:lpstr>
      <vt:lpstr>Artilium: Informative Workspace</vt:lpstr>
      <vt:lpstr>Artilium: Continuous Improvement</vt:lpstr>
      <vt:lpstr>Artilium: Continuous Improvement</vt:lpstr>
      <vt:lpstr>Artilium: Story Board</vt:lpstr>
      <vt:lpstr>Artilium: Continuous Improvement</vt:lpstr>
      <vt:lpstr>Artilium: Continuous Improvement</vt:lpstr>
      <vt:lpstr>Artilium: Team Room</vt:lpstr>
      <vt:lpstr>Artilium: Team Room</vt:lpstr>
      <vt:lpstr>Artilium: Informative Workspace</vt:lpstr>
      <vt:lpstr>Artilium: Informative Workspace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Michel</cp:lastModifiedBy>
  <cp:revision>60</cp:revision>
  <dcterms:created xsi:type="dcterms:W3CDTF">2008-11-10T20:03:39Z</dcterms:created>
  <dcterms:modified xsi:type="dcterms:W3CDTF">2008-11-17T22:44:19Z</dcterms:modified>
</cp:coreProperties>
</file>